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7" r:id="rId5"/>
  </p:sldMasterIdLst>
  <p:notesMasterIdLst>
    <p:notesMasterId r:id="rId57"/>
  </p:notesMasterIdLst>
  <p:sldIdLst>
    <p:sldId id="11436" r:id="rId6"/>
    <p:sldId id="11503" r:id="rId7"/>
    <p:sldId id="11537" r:id="rId8"/>
    <p:sldId id="11536" r:id="rId9"/>
    <p:sldId id="11449" r:id="rId10"/>
    <p:sldId id="11634" r:id="rId11"/>
    <p:sldId id="11468" r:id="rId12"/>
    <p:sldId id="11471" r:id="rId13"/>
    <p:sldId id="11504" r:id="rId14"/>
    <p:sldId id="11472" r:id="rId15"/>
    <p:sldId id="11500" r:id="rId16"/>
    <p:sldId id="11514" r:id="rId17"/>
    <p:sldId id="11473" r:id="rId18"/>
    <p:sldId id="11498" r:id="rId19"/>
    <p:sldId id="11515" r:id="rId20"/>
    <p:sldId id="11513" r:id="rId21"/>
    <p:sldId id="11501" r:id="rId22"/>
    <p:sldId id="11502" r:id="rId23"/>
    <p:sldId id="11519" r:id="rId24"/>
    <p:sldId id="11632" r:id="rId25"/>
    <p:sldId id="11520" r:id="rId26"/>
    <p:sldId id="738" r:id="rId27"/>
    <p:sldId id="753" r:id="rId28"/>
    <p:sldId id="734" r:id="rId29"/>
    <p:sldId id="1114" r:id="rId30"/>
    <p:sldId id="11639" r:id="rId31"/>
    <p:sldId id="733" r:id="rId32"/>
    <p:sldId id="606" r:id="rId33"/>
    <p:sldId id="11629" r:id="rId34"/>
    <p:sldId id="11583" r:id="rId35"/>
    <p:sldId id="11635" r:id="rId36"/>
    <p:sldId id="11628" r:id="rId37"/>
    <p:sldId id="11638" r:id="rId38"/>
    <p:sldId id="11534" r:id="rId39"/>
    <p:sldId id="11541" r:id="rId40"/>
    <p:sldId id="11542" r:id="rId41"/>
    <p:sldId id="11529" r:id="rId42"/>
    <p:sldId id="11530" r:id="rId43"/>
    <p:sldId id="11531" r:id="rId44"/>
    <p:sldId id="11545" r:id="rId45"/>
    <p:sldId id="11544" r:id="rId46"/>
    <p:sldId id="11506" r:id="rId47"/>
    <p:sldId id="11586" r:id="rId48"/>
    <p:sldId id="11614" r:id="rId49"/>
    <p:sldId id="11623" r:id="rId50"/>
    <p:sldId id="11624" r:id="rId51"/>
    <p:sldId id="11479" r:id="rId52"/>
    <p:sldId id="11622" r:id="rId53"/>
    <p:sldId id="11538" r:id="rId54"/>
    <p:sldId id="11507" r:id="rId55"/>
    <p:sldId id="11608" r:id="rId56"/>
  </p:sldIdLst>
  <p:sldSz cx="12192000" cy="6858000"/>
  <p:notesSz cx="6797675" cy="9928225"/>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9ED8EE25-3E66-4B66-953A-1600AC34A0AF}">
          <p14:sldIdLst>
            <p14:sldId id="11436"/>
            <p14:sldId id="11503"/>
            <p14:sldId id="11537"/>
            <p14:sldId id="11536"/>
            <p14:sldId id="11449"/>
            <p14:sldId id="11634"/>
            <p14:sldId id="11468"/>
            <p14:sldId id="11471"/>
            <p14:sldId id="11504"/>
            <p14:sldId id="11472"/>
            <p14:sldId id="11500"/>
            <p14:sldId id="11514"/>
            <p14:sldId id="11473"/>
            <p14:sldId id="11498"/>
            <p14:sldId id="11515"/>
            <p14:sldId id="11513"/>
            <p14:sldId id="11501"/>
            <p14:sldId id="11502"/>
            <p14:sldId id="11519"/>
            <p14:sldId id="11632"/>
            <p14:sldId id="11520"/>
            <p14:sldId id="738"/>
            <p14:sldId id="753"/>
            <p14:sldId id="734"/>
            <p14:sldId id="1114"/>
            <p14:sldId id="11639"/>
            <p14:sldId id="733"/>
            <p14:sldId id="606"/>
            <p14:sldId id="11629"/>
            <p14:sldId id="11583"/>
            <p14:sldId id="11635"/>
            <p14:sldId id="11628"/>
            <p14:sldId id="11638"/>
            <p14:sldId id="11534"/>
            <p14:sldId id="11541"/>
            <p14:sldId id="11542"/>
            <p14:sldId id="11529"/>
            <p14:sldId id="11530"/>
            <p14:sldId id="11531"/>
            <p14:sldId id="11545"/>
            <p14:sldId id="11544"/>
            <p14:sldId id="11506"/>
            <p14:sldId id="11586"/>
            <p14:sldId id="11614"/>
            <p14:sldId id="11623"/>
            <p14:sldId id="11624"/>
            <p14:sldId id="11479"/>
            <p14:sldId id="11622"/>
            <p14:sldId id="11538"/>
            <p14:sldId id="11507"/>
            <p14:sldId id="11608"/>
          </p14:sldIdLst>
        </p14:section>
        <p14:section name="Naamloze sectie" id="{D1CE289D-AF06-46D3-A6D2-E7AAAAD11BF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037E74-5113-637B-871D-2D27D9E78824}" name="Lore Neeskens" initials="LN" userId="S::lore.neeskens@vrijclbbro.be::3e9e152e-79f1-4160-99a9-d3f7e15edd88" providerId="AD"/>
  <p188:author id="{EF8ED6B8-2C4C-C590-2016-CCB79A248ECA}" name="Kirsten Depelchin" initials="KD" userId="S::kirsten.depelchin@vrijclbbro.be::d240e093-ffd5-4312-99bb-fd873e807f8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faan Jonniaux" initials="SJ" lastIdx="2" clrIdx="0">
    <p:extLst>
      <p:ext uri="{19B8F6BF-5375-455C-9EA6-DF929625EA0E}">
        <p15:presenceInfo xmlns:p15="http://schemas.microsoft.com/office/powerpoint/2012/main" userId="S::stefaan.jonniaux@vrijclbnetwerk.be::a0a12ca0-5558-4282-9e82-5711c2c8c0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D36"/>
    <a:srgbClr val="FFFFFF"/>
    <a:srgbClr val="FF5050"/>
    <a:srgbClr val="0070C0"/>
    <a:srgbClr val="00892E"/>
    <a:srgbClr val="1D71B8"/>
    <a:srgbClr val="2086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Stijl, gemiddeld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C73CA9-98F7-4864-AD18-3AC3F9B3EFC1}"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nl-BE"/>
        </a:p>
      </dgm:t>
    </dgm:pt>
    <dgm:pt modelId="{C49DFC0C-B536-4B44-819A-B7DF306020F1}">
      <dgm:prSet custT="1"/>
      <dgm:spPr/>
      <dgm:t>
        <a:bodyPr/>
        <a:lstStyle/>
        <a:p>
          <a:r>
            <a:rPr lang="nl-NL" sz="2000" b="1">
              <a:solidFill>
                <a:srgbClr val="4472C4"/>
              </a:solidFill>
              <a:latin typeface="Arial"/>
              <a:cs typeface="Arial"/>
            </a:rPr>
            <a:t>Er is voldoende beeldvorming op huidig functioneren in de context en hoe de betrokkenen er nu naar kijken (overzicht)</a:t>
          </a:r>
          <a:endParaRPr lang="en-US" sz="2000" b="1">
            <a:solidFill>
              <a:srgbClr val="4472C4"/>
            </a:solidFill>
            <a:latin typeface="Arial"/>
            <a:cs typeface="Arial"/>
          </a:endParaRPr>
        </a:p>
      </dgm:t>
    </dgm:pt>
    <dgm:pt modelId="{79CDBA46-5211-4840-A336-E2A0F4D6437D}" type="parTrans" cxnId="{9A41E708-BD3C-4440-B655-DF56D0452357}">
      <dgm:prSet/>
      <dgm:spPr/>
      <dgm:t>
        <a:bodyPr/>
        <a:lstStyle/>
        <a:p>
          <a:endParaRPr lang="nl-BE"/>
        </a:p>
      </dgm:t>
    </dgm:pt>
    <dgm:pt modelId="{DD024365-2D9B-4DBE-B95B-189A5ED69365}" type="sibTrans" cxnId="{9A41E708-BD3C-4440-B655-DF56D0452357}">
      <dgm:prSet/>
      <dgm:spPr/>
      <dgm:t>
        <a:bodyPr/>
        <a:lstStyle/>
        <a:p>
          <a:endParaRPr lang="nl-BE"/>
        </a:p>
      </dgm:t>
    </dgm:pt>
    <dgm:pt modelId="{62D7DC3A-0409-4268-AB94-F95ED6FBA0C6}">
      <dgm:prSet custT="1"/>
      <dgm:spPr/>
      <dgm:t>
        <a:bodyPr/>
        <a:lstStyle/>
        <a:p>
          <a:r>
            <a:rPr lang="nl-NL" sz="2000" b="1">
              <a:solidFill>
                <a:srgbClr val="4472C4"/>
              </a:solidFill>
              <a:latin typeface="Arial"/>
              <a:cs typeface="Arial"/>
            </a:rPr>
            <a:t>Er is voldoende zicht op beïnvloedende en veranderbare factoren (inzicht)</a:t>
          </a:r>
          <a:endParaRPr lang="en-US" sz="2000" b="1">
            <a:solidFill>
              <a:srgbClr val="4472C4"/>
            </a:solidFill>
            <a:latin typeface="Arial"/>
            <a:cs typeface="Arial"/>
          </a:endParaRPr>
        </a:p>
      </dgm:t>
    </dgm:pt>
    <dgm:pt modelId="{C813393F-D403-4BD4-ABA5-A1FEC5CFB229}" type="parTrans" cxnId="{B735B80C-29E7-4A29-9227-7C64CFED96FC}">
      <dgm:prSet/>
      <dgm:spPr/>
      <dgm:t>
        <a:bodyPr/>
        <a:lstStyle/>
        <a:p>
          <a:endParaRPr lang="nl-BE"/>
        </a:p>
      </dgm:t>
    </dgm:pt>
    <dgm:pt modelId="{D9E2321B-E913-4D6C-884C-8764ABFDCE65}" type="sibTrans" cxnId="{B735B80C-29E7-4A29-9227-7C64CFED96FC}">
      <dgm:prSet/>
      <dgm:spPr/>
      <dgm:t>
        <a:bodyPr/>
        <a:lstStyle/>
        <a:p>
          <a:endParaRPr lang="nl-BE"/>
        </a:p>
      </dgm:t>
    </dgm:pt>
    <dgm:pt modelId="{060B8B31-323A-4D73-B990-D023884363B0}">
      <dgm:prSet custT="1"/>
      <dgm:spPr/>
      <dgm:t>
        <a:bodyPr/>
        <a:lstStyle/>
        <a:p>
          <a:r>
            <a:rPr lang="nl-NL" sz="2000" b="1">
              <a:solidFill>
                <a:srgbClr val="4472C4"/>
              </a:solidFill>
              <a:latin typeface="Arial"/>
              <a:cs typeface="Arial"/>
            </a:rPr>
            <a:t>De doelen/noden zijn voldoende duidelijk en er duiken geen bijkomende vragen op</a:t>
          </a:r>
        </a:p>
      </dgm:t>
    </dgm:pt>
    <dgm:pt modelId="{E4F1FEB3-CCDF-4D30-99B2-3DA24D1BA87C}" type="parTrans" cxnId="{8A52D870-3C67-4ED2-A34E-EF55A0E3C0EE}">
      <dgm:prSet/>
      <dgm:spPr/>
      <dgm:t>
        <a:bodyPr/>
        <a:lstStyle/>
        <a:p>
          <a:endParaRPr lang="nl-BE"/>
        </a:p>
      </dgm:t>
    </dgm:pt>
    <dgm:pt modelId="{F5DB7C4E-86D7-4DC8-B30F-0CF787639CDF}" type="sibTrans" cxnId="{8A52D870-3C67-4ED2-A34E-EF55A0E3C0EE}">
      <dgm:prSet/>
      <dgm:spPr/>
      <dgm:t>
        <a:bodyPr/>
        <a:lstStyle/>
        <a:p>
          <a:endParaRPr lang="nl-BE"/>
        </a:p>
      </dgm:t>
    </dgm:pt>
    <dgm:pt modelId="{E2980D8E-10DF-4E6B-AD0F-1FB390109F2C}">
      <dgm:prSet custT="1"/>
      <dgm:spPr/>
      <dgm:t>
        <a:bodyPr/>
        <a:lstStyle/>
        <a:p>
          <a:r>
            <a:rPr lang="nl-NL" sz="2000" b="1">
              <a:solidFill>
                <a:srgbClr val="4472C4"/>
              </a:solidFill>
              <a:latin typeface="Arial"/>
              <a:cs typeface="Arial"/>
            </a:rPr>
            <a:t>Perspectief van leerling en ouders op leersteun wordt meegenomen</a:t>
          </a:r>
          <a:endParaRPr lang="en-US" sz="2000" b="1">
            <a:solidFill>
              <a:srgbClr val="4472C4"/>
            </a:solidFill>
            <a:latin typeface="Arial"/>
            <a:cs typeface="Arial"/>
          </a:endParaRPr>
        </a:p>
      </dgm:t>
    </dgm:pt>
    <dgm:pt modelId="{138AC4AE-05BA-491D-818B-91032A0A95B3}" type="parTrans" cxnId="{375CA632-8684-4F55-9589-1F13DF1B2D95}">
      <dgm:prSet/>
      <dgm:spPr/>
      <dgm:t>
        <a:bodyPr/>
        <a:lstStyle/>
        <a:p>
          <a:endParaRPr lang="nl-BE"/>
        </a:p>
      </dgm:t>
    </dgm:pt>
    <dgm:pt modelId="{DA8CA3E3-6C59-4182-85C5-B13F586C0764}" type="sibTrans" cxnId="{375CA632-8684-4F55-9589-1F13DF1B2D95}">
      <dgm:prSet/>
      <dgm:spPr/>
      <dgm:t>
        <a:bodyPr/>
        <a:lstStyle/>
        <a:p>
          <a:endParaRPr lang="nl-BE"/>
        </a:p>
      </dgm:t>
    </dgm:pt>
    <dgm:pt modelId="{25B65D2E-B6F4-4816-8EC3-ADCEB5273F32}">
      <dgm:prSet custT="1"/>
      <dgm:spPr/>
      <dgm:t>
        <a:bodyPr/>
        <a:lstStyle/>
        <a:p>
          <a:r>
            <a:rPr lang="nl-NL" sz="2000" b="1">
              <a:solidFill>
                <a:srgbClr val="4472C4"/>
              </a:solidFill>
              <a:latin typeface="Arial"/>
              <a:cs typeface="Arial"/>
            </a:rPr>
            <a:t>Perspectief van de school op leersteun wordt meegenomen (leervraag expliciteren)</a:t>
          </a:r>
          <a:endParaRPr lang="en-US" sz="2000" b="1">
            <a:solidFill>
              <a:srgbClr val="4472C4"/>
            </a:solidFill>
            <a:latin typeface="Arial"/>
            <a:cs typeface="Arial"/>
          </a:endParaRPr>
        </a:p>
      </dgm:t>
    </dgm:pt>
    <dgm:pt modelId="{A8083DF2-B17B-4124-A73F-A0AA1A64A26A}" type="parTrans" cxnId="{7401BDFE-8199-4D63-A1D9-DD88E6BD1D7B}">
      <dgm:prSet/>
      <dgm:spPr/>
      <dgm:t>
        <a:bodyPr/>
        <a:lstStyle/>
        <a:p>
          <a:endParaRPr lang="nl-BE"/>
        </a:p>
      </dgm:t>
    </dgm:pt>
    <dgm:pt modelId="{544E4BFE-F3C8-4274-B1D3-7350275598EF}" type="sibTrans" cxnId="{7401BDFE-8199-4D63-A1D9-DD88E6BD1D7B}">
      <dgm:prSet/>
      <dgm:spPr/>
      <dgm:t>
        <a:bodyPr/>
        <a:lstStyle/>
        <a:p>
          <a:endParaRPr lang="nl-BE"/>
        </a:p>
      </dgm:t>
    </dgm:pt>
    <dgm:pt modelId="{F1D03E77-57F1-4733-8DA2-31D2465B9EA1}">
      <dgm:prSet custT="1"/>
      <dgm:spPr/>
      <dgm:t>
        <a:bodyPr/>
        <a:lstStyle/>
        <a:p>
          <a:r>
            <a:rPr lang="nl-NL" sz="2000" b="1">
              <a:solidFill>
                <a:srgbClr val="4472C4"/>
              </a:solidFill>
              <a:latin typeface="Arial"/>
              <a:cs typeface="Arial"/>
            </a:rPr>
            <a:t>Er is collegiale consultatie binnen CLB in functie van besluitvorming.</a:t>
          </a:r>
          <a:endParaRPr lang="en-US" sz="2000" b="1">
            <a:solidFill>
              <a:srgbClr val="4472C4"/>
            </a:solidFill>
            <a:latin typeface="Arial"/>
            <a:cs typeface="Arial"/>
          </a:endParaRPr>
        </a:p>
      </dgm:t>
    </dgm:pt>
    <dgm:pt modelId="{CC8AC3D6-5E84-4FC4-A5AF-F829160BA1E6}" type="parTrans" cxnId="{0962F051-A5CC-4C9C-BE9E-4B026D8ECCAC}">
      <dgm:prSet/>
      <dgm:spPr/>
      <dgm:t>
        <a:bodyPr/>
        <a:lstStyle/>
        <a:p>
          <a:endParaRPr lang="nl-BE"/>
        </a:p>
      </dgm:t>
    </dgm:pt>
    <dgm:pt modelId="{83B54372-BB78-42F0-BAAD-2E123C50A748}" type="sibTrans" cxnId="{0962F051-A5CC-4C9C-BE9E-4B026D8ECCAC}">
      <dgm:prSet/>
      <dgm:spPr/>
      <dgm:t>
        <a:bodyPr/>
        <a:lstStyle/>
        <a:p>
          <a:endParaRPr lang="nl-BE"/>
        </a:p>
      </dgm:t>
    </dgm:pt>
    <dgm:pt modelId="{700FE242-B407-4E5B-B4D3-65B01E9D96D4}">
      <dgm:prSet custT="1"/>
      <dgm:spPr/>
      <dgm:t>
        <a:bodyPr/>
        <a:lstStyle/>
        <a:p>
          <a:endParaRPr lang="en-US" sz="2000" b="1">
            <a:solidFill>
              <a:srgbClr val="4472C4"/>
            </a:solidFill>
            <a:latin typeface="Arial"/>
            <a:cs typeface="Arial"/>
          </a:endParaRPr>
        </a:p>
      </dgm:t>
    </dgm:pt>
    <dgm:pt modelId="{AFA85FAE-025B-4176-A1F5-6CCBA7C3820F}" type="parTrans" cxnId="{D1620C0C-132F-4A29-B5AF-4EFF12AD29D1}">
      <dgm:prSet/>
      <dgm:spPr/>
      <dgm:t>
        <a:bodyPr/>
        <a:lstStyle/>
        <a:p>
          <a:endParaRPr lang="nl-BE"/>
        </a:p>
      </dgm:t>
    </dgm:pt>
    <dgm:pt modelId="{8C88772C-3D76-47C1-ACDA-6AC5C338D4A5}" type="sibTrans" cxnId="{D1620C0C-132F-4A29-B5AF-4EFF12AD29D1}">
      <dgm:prSet/>
      <dgm:spPr/>
      <dgm:t>
        <a:bodyPr/>
        <a:lstStyle/>
        <a:p>
          <a:endParaRPr lang="nl-BE"/>
        </a:p>
      </dgm:t>
    </dgm:pt>
    <dgm:pt modelId="{9D731573-F969-4264-A331-73AE65970CB4}">
      <dgm:prSet custT="1"/>
      <dgm:spPr/>
      <dgm:t>
        <a:bodyPr/>
        <a:lstStyle/>
        <a:p>
          <a:endParaRPr lang="en-US" sz="2000" b="1">
            <a:solidFill>
              <a:srgbClr val="4472C4"/>
            </a:solidFill>
            <a:latin typeface="Arial"/>
            <a:cs typeface="Arial"/>
          </a:endParaRPr>
        </a:p>
      </dgm:t>
    </dgm:pt>
    <dgm:pt modelId="{1E923FB0-7ACF-4A55-924E-BE9240BCCE6D}" type="parTrans" cxnId="{03AF7F2E-727A-4879-8CE3-8C457CDE5A08}">
      <dgm:prSet/>
      <dgm:spPr/>
      <dgm:t>
        <a:bodyPr/>
        <a:lstStyle/>
        <a:p>
          <a:endParaRPr lang="nl-BE"/>
        </a:p>
      </dgm:t>
    </dgm:pt>
    <dgm:pt modelId="{AC11B17E-F5A9-445F-967A-B08B666DEA5D}" type="sibTrans" cxnId="{03AF7F2E-727A-4879-8CE3-8C457CDE5A08}">
      <dgm:prSet/>
      <dgm:spPr/>
      <dgm:t>
        <a:bodyPr/>
        <a:lstStyle/>
        <a:p>
          <a:endParaRPr lang="nl-BE"/>
        </a:p>
      </dgm:t>
    </dgm:pt>
    <dgm:pt modelId="{24EFFBF0-FD33-4564-B536-8312F8E7DF56}">
      <dgm:prSet custT="1"/>
      <dgm:spPr/>
      <dgm:t>
        <a:bodyPr/>
        <a:lstStyle/>
        <a:p>
          <a:endParaRPr lang="nl-NL" sz="2000" b="1">
            <a:solidFill>
              <a:srgbClr val="4472C4"/>
            </a:solidFill>
            <a:latin typeface="Arial"/>
            <a:cs typeface="Arial"/>
          </a:endParaRPr>
        </a:p>
      </dgm:t>
    </dgm:pt>
    <dgm:pt modelId="{99EE1D89-0F0F-45E0-81C5-1B56FA900F52}" type="parTrans" cxnId="{1E3E545D-2187-473B-8E35-8DE907815794}">
      <dgm:prSet/>
      <dgm:spPr/>
      <dgm:t>
        <a:bodyPr/>
        <a:lstStyle/>
        <a:p>
          <a:endParaRPr lang="nl-BE"/>
        </a:p>
      </dgm:t>
    </dgm:pt>
    <dgm:pt modelId="{580C6B2B-B9EA-4442-9516-55B174FEA818}" type="sibTrans" cxnId="{1E3E545D-2187-473B-8E35-8DE907815794}">
      <dgm:prSet/>
      <dgm:spPr/>
      <dgm:t>
        <a:bodyPr/>
        <a:lstStyle/>
        <a:p>
          <a:endParaRPr lang="nl-BE"/>
        </a:p>
      </dgm:t>
    </dgm:pt>
    <dgm:pt modelId="{D50970F5-10A5-4B9A-A778-B6AB1E2C0442}">
      <dgm:prSet custT="1"/>
      <dgm:spPr/>
      <dgm:t>
        <a:bodyPr/>
        <a:lstStyle/>
        <a:p>
          <a:endParaRPr lang="en-US" sz="2000" b="1">
            <a:solidFill>
              <a:srgbClr val="4472C4"/>
            </a:solidFill>
            <a:latin typeface="Arial"/>
            <a:cs typeface="Arial"/>
          </a:endParaRPr>
        </a:p>
      </dgm:t>
    </dgm:pt>
    <dgm:pt modelId="{837FAC9F-C8EF-4EB5-8480-D6570C6EA594}" type="parTrans" cxnId="{729BEEC2-5404-4518-B4BF-AC9ABEF39025}">
      <dgm:prSet/>
      <dgm:spPr/>
      <dgm:t>
        <a:bodyPr/>
        <a:lstStyle/>
        <a:p>
          <a:endParaRPr lang="nl-BE"/>
        </a:p>
      </dgm:t>
    </dgm:pt>
    <dgm:pt modelId="{5EE5742C-F450-44F9-8074-B5E06FDC42A2}" type="sibTrans" cxnId="{729BEEC2-5404-4518-B4BF-AC9ABEF39025}">
      <dgm:prSet/>
      <dgm:spPr/>
      <dgm:t>
        <a:bodyPr/>
        <a:lstStyle/>
        <a:p>
          <a:endParaRPr lang="nl-BE"/>
        </a:p>
      </dgm:t>
    </dgm:pt>
    <dgm:pt modelId="{E229108F-3079-44E7-A6B0-6F35291F7F2E}">
      <dgm:prSet custT="1"/>
      <dgm:spPr/>
      <dgm:t>
        <a:bodyPr/>
        <a:lstStyle/>
        <a:p>
          <a:endParaRPr lang="en-US" sz="2000" b="1">
            <a:solidFill>
              <a:srgbClr val="4472C4"/>
            </a:solidFill>
            <a:latin typeface="Arial"/>
            <a:cs typeface="Arial"/>
          </a:endParaRPr>
        </a:p>
      </dgm:t>
    </dgm:pt>
    <dgm:pt modelId="{069058D2-9CBD-48FF-8154-A97D77CDBAC6}" type="parTrans" cxnId="{6746D065-97F1-492D-9E65-D16944F63D37}">
      <dgm:prSet/>
      <dgm:spPr/>
      <dgm:t>
        <a:bodyPr/>
        <a:lstStyle/>
        <a:p>
          <a:endParaRPr lang="nl-BE"/>
        </a:p>
      </dgm:t>
    </dgm:pt>
    <dgm:pt modelId="{5AD7D629-834C-4B70-A38D-F749ACDBF0BD}" type="sibTrans" cxnId="{6746D065-97F1-492D-9E65-D16944F63D37}">
      <dgm:prSet/>
      <dgm:spPr/>
      <dgm:t>
        <a:bodyPr/>
        <a:lstStyle/>
        <a:p>
          <a:endParaRPr lang="nl-BE"/>
        </a:p>
      </dgm:t>
    </dgm:pt>
    <dgm:pt modelId="{AFD6FF92-CDF9-4B7C-9604-D17DC3535828}">
      <dgm:prSet custT="1"/>
      <dgm:spPr/>
      <dgm:t>
        <a:bodyPr/>
        <a:lstStyle/>
        <a:p>
          <a:endParaRPr lang="en-US" sz="2000" b="1">
            <a:solidFill>
              <a:srgbClr val="4472C4"/>
            </a:solidFill>
            <a:latin typeface="Arial"/>
            <a:cs typeface="Arial"/>
          </a:endParaRPr>
        </a:p>
      </dgm:t>
    </dgm:pt>
    <dgm:pt modelId="{4BE683C3-3784-4B06-B2BD-0C2BF017953D}" type="parTrans" cxnId="{72A5DFB5-8724-4248-AD22-17103E84508A}">
      <dgm:prSet/>
      <dgm:spPr/>
      <dgm:t>
        <a:bodyPr/>
        <a:lstStyle/>
        <a:p>
          <a:endParaRPr lang="nl-BE"/>
        </a:p>
      </dgm:t>
    </dgm:pt>
    <dgm:pt modelId="{166B4F47-7165-488A-801D-22F0B70E4910}" type="sibTrans" cxnId="{72A5DFB5-8724-4248-AD22-17103E84508A}">
      <dgm:prSet/>
      <dgm:spPr/>
      <dgm:t>
        <a:bodyPr/>
        <a:lstStyle/>
        <a:p>
          <a:endParaRPr lang="nl-BE"/>
        </a:p>
      </dgm:t>
    </dgm:pt>
    <dgm:pt modelId="{FE7AE292-612B-4D80-854F-2898DF057FE1}" type="pres">
      <dgm:prSet presAssocID="{82C73CA9-98F7-4864-AD18-3AC3F9B3EFC1}" presName="linearFlow" presStyleCnt="0">
        <dgm:presLayoutVars>
          <dgm:dir/>
          <dgm:animLvl val="lvl"/>
          <dgm:resizeHandles val="exact"/>
        </dgm:presLayoutVars>
      </dgm:prSet>
      <dgm:spPr/>
    </dgm:pt>
    <dgm:pt modelId="{D6B06C16-5D27-4D96-9D5E-F7B952BE06C7}" type="pres">
      <dgm:prSet presAssocID="{700FE242-B407-4E5B-B4D3-65B01E9D96D4}" presName="composite" presStyleCnt="0"/>
      <dgm:spPr/>
    </dgm:pt>
    <dgm:pt modelId="{700136B3-0461-4207-8561-9BEF05CECF86}" type="pres">
      <dgm:prSet presAssocID="{700FE242-B407-4E5B-B4D3-65B01E9D96D4}" presName="parentText" presStyleLbl="alignNode1" presStyleIdx="0" presStyleCnt="6">
        <dgm:presLayoutVars>
          <dgm:chMax val="1"/>
          <dgm:bulletEnabled val="1"/>
        </dgm:presLayoutVars>
      </dgm:prSet>
      <dgm:spPr/>
    </dgm:pt>
    <dgm:pt modelId="{3C3ED8E4-6811-433E-8D6D-552321C7B4F5}" type="pres">
      <dgm:prSet presAssocID="{700FE242-B407-4E5B-B4D3-65B01E9D96D4}" presName="descendantText" presStyleLbl="alignAcc1" presStyleIdx="0" presStyleCnt="6" custLinFactNeighborY="-12797">
        <dgm:presLayoutVars>
          <dgm:bulletEnabled val="1"/>
        </dgm:presLayoutVars>
      </dgm:prSet>
      <dgm:spPr/>
    </dgm:pt>
    <dgm:pt modelId="{24F9D0D8-35AE-4D10-802D-225154B47901}" type="pres">
      <dgm:prSet presAssocID="{8C88772C-3D76-47C1-ACDA-6AC5C338D4A5}" presName="sp" presStyleCnt="0"/>
      <dgm:spPr/>
    </dgm:pt>
    <dgm:pt modelId="{5B0BA56B-71DD-4288-8FAB-63F4D2D4F18D}" type="pres">
      <dgm:prSet presAssocID="{9D731573-F969-4264-A331-73AE65970CB4}" presName="composite" presStyleCnt="0"/>
      <dgm:spPr/>
    </dgm:pt>
    <dgm:pt modelId="{45BD7AB4-7217-4EDB-86DC-65F18F554231}" type="pres">
      <dgm:prSet presAssocID="{9D731573-F969-4264-A331-73AE65970CB4}" presName="parentText" presStyleLbl="alignNode1" presStyleIdx="1" presStyleCnt="6">
        <dgm:presLayoutVars>
          <dgm:chMax val="1"/>
          <dgm:bulletEnabled val="1"/>
        </dgm:presLayoutVars>
      </dgm:prSet>
      <dgm:spPr/>
    </dgm:pt>
    <dgm:pt modelId="{C4E30610-AE80-49AE-ACAB-CC6A80FA5039}" type="pres">
      <dgm:prSet presAssocID="{9D731573-F969-4264-A331-73AE65970CB4}" presName="descendantText" presStyleLbl="alignAcc1" presStyleIdx="1" presStyleCnt="6">
        <dgm:presLayoutVars>
          <dgm:bulletEnabled val="1"/>
        </dgm:presLayoutVars>
      </dgm:prSet>
      <dgm:spPr/>
    </dgm:pt>
    <dgm:pt modelId="{9C20F8A3-DF8A-44A1-9562-334DCF503F47}" type="pres">
      <dgm:prSet presAssocID="{AC11B17E-F5A9-445F-967A-B08B666DEA5D}" presName="sp" presStyleCnt="0"/>
      <dgm:spPr/>
    </dgm:pt>
    <dgm:pt modelId="{32FD6C51-2F9C-4851-8221-4051A89134A8}" type="pres">
      <dgm:prSet presAssocID="{24EFFBF0-FD33-4564-B536-8312F8E7DF56}" presName="composite" presStyleCnt="0"/>
      <dgm:spPr/>
    </dgm:pt>
    <dgm:pt modelId="{96B70A5C-EC7F-4DDB-B27E-B4BBD763F437}" type="pres">
      <dgm:prSet presAssocID="{24EFFBF0-FD33-4564-B536-8312F8E7DF56}" presName="parentText" presStyleLbl="alignNode1" presStyleIdx="2" presStyleCnt="6">
        <dgm:presLayoutVars>
          <dgm:chMax val="1"/>
          <dgm:bulletEnabled val="1"/>
        </dgm:presLayoutVars>
      </dgm:prSet>
      <dgm:spPr/>
    </dgm:pt>
    <dgm:pt modelId="{8028916D-E187-4AF6-B171-451BF131C15B}" type="pres">
      <dgm:prSet presAssocID="{24EFFBF0-FD33-4564-B536-8312F8E7DF56}" presName="descendantText" presStyleLbl="alignAcc1" presStyleIdx="2" presStyleCnt="6">
        <dgm:presLayoutVars>
          <dgm:bulletEnabled val="1"/>
        </dgm:presLayoutVars>
      </dgm:prSet>
      <dgm:spPr/>
    </dgm:pt>
    <dgm:pt modelId="{F6F7BE56-A3FF-4477-81D8-810B48A35E2E}" type="pres">
      <dgm:prSet presAssocID="{580C6B2B-B9EA-4442-9516-55B174FEA818}" presName="sp" presStyleCnt="0"/>
      <dgm:spPr/>
    </dgm:pt>
    <dgm:pt modelId="{F65921A0-BC43-4AD5-A9B8-EBDE0B3CBF53}" type="pres">
      <dgm:prSet presAssocID="{D50970F5-10A5-4B9A-A778-B6AB1E2C0442}" presName="composite" presStyleCnt="0"/>
      <dgm:spPr/>
    </dgm:pt>
    <dgm:pt modelId="{9F99782E-4481-4DAA-98F3-34413EA53000}" type="pres">
      <dgm:prSet presAssocID="{D50970F5-10A5-4B9A-A778-B6AB1E2C0442}" presName="parentText" presStyleLbl="alignNode1" presStyleIdx="3" presStyleCnt="6">
        <dgm:presLayoutVars>
          <dgm:chMax val="1"/>
          <dgm:bulletEnabled val="1"/>
        </dgm:presLayoutVars>
      </dgm:prSet>
      <dgm:spPr/>
    </dgm:pt>
    <dgm:pt modelId="{9448AA62-0895-42DC-A204-734E3FDAC134}" type="pres">
      <dgm:prSet presAssocID="{D50970F5-10A5-4B9A-A778-B6AB1E2C0442}" presName="descendantText" presStyleLbl="alignAcc1" presStyleIdx="3" presStyleCnt="6">
        <dgm:presLayoutVars>
          <dgm:bulletEnabled val="1"/>
        </dgm:presLayoutVars>
      </dgm:prSet>
      <dgm:spPr/>
    </dgm:pt>
    <dgm:pt modelId="{D9C4166B-4758-44E5-961B-AB2197A729B6}" type="pres">
      <dgm:prSet presAssocID="{5EE5742C-F450-44F9-8074-B5E06FDC42A2}" presName="sp" presStyleCnt="0"/>
      <dgm:spPr/>
    </dgm:pt>
    <dgm:pt modelId="{D74044F9-A71B-423A-81B0-B8AF89D52033}" type="pres">
      <dgm:prSet presAssocID="{E229108F-3079-44E7-A6B0-6F35291F7F2E}" presName="composite" presStyleCnt="0"/>
      <dgm:spPr/>
    </dgm:pt>
    <dgm:pt modelId="{672352C1-F13E-4A8E-96F0-41A46775EB3C}" type="pres">
      <dgm:prSet presAssocID="{E229108F-3079-44E7-A6B0-6F35291F7F2E}" presName="parentText" presStyleLbl="alignNode1" presStyleIdx="4" presStyleCnt="6">
        <dgm:presLayoutVars>
          <dgm:chMax val="1"/>
          <dgm:bulletEnabled val="1"/>
        </dgm:presLayoutVars>
      </dgm:prSet>
      <dgm:spPr/>
    </dgm:pt>
    <dgm:pt modelId="{EFA1AD78-EDDF-462D-B0F9-62DE235DECE5}" type="pres">
      <dgm:prSet presAssocID="{E229108F-3079-44E7-A6B0-6F35291F7F2E}" presName="descendantText" presStyleLbl="alignAcc1" presStyleIdx="4" presStyleCnt="6">
        <dgm:presLayoutVars>
          <dgm:bulletEnabled val="1"/>
        </dgm:presLayoutVars>
      </dgm:prSet>
      <dgm:spPr/>
    </dgm:pt>
    <dgm:pt modelId="{033956D5-7D48-4F80-A7D9-E259ACD18799}" type="pres">
      <dgm:prSet presAssocID="{5AD7D629-834C-4B70-A38D-F749ACDBF0BD}" presName="sp" presStyleCnt="0"/>
      <dgm:spPr/>
    </dgm:pt>
    <dgm:pt modelId="{EB39A4FA-3234-4564-83FE-473B42032DBD}" type="pres">
      <dgm:prSet presAssocID="{AFD6FF92-CDF9-4B7C-9604-D17DC3535828}" presName="composite" presStyleCnt="0"/>
      <dgm:spPr/>
    </dgm:pt>
    <dgm:pt modelId="{C5C36942-ECD9-45F7-9799-F0E2D4FB3079}" type="pres">
      <dgm:prSet presAssocID="{AFD6FF92-CDF9-4B7C-9604-D17DC3535828}" presName="parentText" presStyleLbl="alignNode1" presStyleIdx="5" presStyleCnt="6">
        <dgm:presLayoutVars>
          <dgm:chMax val="1"/>
          <dgm:bulletEnabled val="1"/>
        </dgm:presLayoutVars>
      </dgm:prSet>
      <dgm:spPr/>
    </dgm:pt>
    <dgm:pt modelId="{32AB16AC-AA31-4BEF-B641-67462E276512}" type="pres">
      <dgm:prSet presAssocID="{AFD6FF92-CDF9-4B7C-9604-D17DC3535828}" presName="descendantText" presStyleLbl="alignAcc1" presStyleIdx="5" presStyleCnt="6">
        <dgm:presLayoutVars>
          <dgm:bulletEnabled val="1"/>
        </dgm:presLayoutVars>
      </dgm:prSet>
      <dgm:spPr/>
    </dgm:pt>
  </dgm:ptLst>
  <dgm:cxnLst>
    <dgm:cxn modelId="{9152AF04-0FA4-4730-9F9B-7B47B03C976E}" type="presOf" srcId="{24EFFBF0-FD33-4564-B536-8312F8E7DF56}" destId="{96B70A5C-EC7F-4DDB-B27E-B4BBD763F437}" srcOrd="0" destOrd="0" presId="urn:microsoft.com/office/officeart/2005/8/layout/chevron2"/>
    <dgm:cxn modelId="{9A41E708-BD3C-4440-B655-DF56D0452357}" srcId="{700FE242-B407-4E5B-B4D3-65B01E9D96D4}" destId="{C49DFC0C-B536-4B44-819A-B7DF306020F1}" srcOrd="0" destOrd="0" parTransId="{79CDBA46-5211-4840-A336-E2A0F4D6437D}" sibTransId="{DD024365-2D9B-4DBE-B95B-189A5ED69365}"/>
    <dgm:cxn modelId="{D1620C0C-132F-4A29-B5AF-4EFF12AD29D1}" srcId="{82C73CA9-98F7-4864-AD18-3AC3F9B3EFC1}" destId="{700FE242-B407-4E5B-B4D3-65B01E9D96D4}" srcOrd="0" destOrd="0" parTransId="{AFA85FAE-025B-4176-A1F5-6CCBA7C3820F}" sibTransId="{8C88772C-3D76-47C1-ACDA-6AC5C338D4A5}"/>
    <dgm:cxn modelId="{B735B80C-29E7-4A29-9227-7C64CFED96FC}" srcId="{9D731573-F969-4264-A331-73AE65970CB4}" destId="{62D7DC3A-0409-4268-AB94-F95ED6FBA0C6}" srcOrd="0" destOrd="0" parTransId="{C813393F-D403-4BD4-ABA5-A1FEC5CFB229}" sibTransId="{D9E2321B-E913-4D6C-884C-8764ABFDCE65}"/>
    <dgm:cxn modelId="{99932511-6692-4C82-B777-1881DD12E537}" type="presOf" srcId="{AFD6FF92-CDF9-4B7C-9604-D17DC3535828}" destId="{C5C36942-ECD9-45F7-9799-F0E2D4FB3079}" srcOrd="0" destOrd="0" presId="urn:microsoft.com/office/officeart/2005/8/layout/chevron2"/>
    <dgm:cxn modelId="{03AF7F2E-727A-4879-8CE3-8C457CDE5A08}" srcId="{82C73CA9-98F7-4864-AD18-3AC3F9B3EFC1}" destId="{9D731573-F969-4264-A331-73AE65970CB4}" srcOrd="1" destOrd="0" parTransId="{1E923FB0-7ACF-4A55-924E-BE9240BCCE6D}" sibTransId="{AC11B17E-F5A9-445F-967A-B08B666DEA5D}"/>
    <dgm:cxn modelId="{375CA632-8684-4F55-9589-1F13DF1B2D95}" srcId="{D50970F5-10A5-4B9A-A778-B6AB1E2C0442}" destId="{E2980D8E-10DF-4E6B-AD0F-1FB390109F2C}" srcOrd="0" destOrd="0" parTransId="{138AC4AE-05BA-491D-818B-91032A0A95B3}" sibTransId="{DA8CA3E3-6C59-4182-85C5-B13F586C0764}"/>
    <dgm:cxn modelId="{FB29793E-1D0E-46AA-8D02-B92261ECA98D}" type="presOf" srcId="{060B8B31-323A-4D73-B990-D023884363B0}" destId="{8028916D-E187-4AF6-B171-451BF131C15B}" srcOrd="0" destOrd="0" presId="urn:microsoft.com/office/officeart/2005/8/layout/chevron2"/>
    <dgm:cxn modelId="{1E3E545D-2187-473B-8E35-8DE907815794}" srcId="{82C73CA9-98F7-4864-AD18-3AC3F9B3EFC1}" destId="{24EFFBF0-FD33-4564-B536-8312F8E7DF56}" srcOrd="2" destOrd="0" parTransId="{99EE1D89-0F0F-45E0-81C5-1B56FA900F52}" sibTransId="{580C6B2B-B9EA-4442-9516-55B174FEA818}"/>
    <dgm:cxn modelId="{2F62AE5D-43B2-47BD-B808-7723758A016E}" type="presOf" srcId="{700FE242-B407-4E5B-B4D3-65B01E9D96D4}" destId="{700136B3-0461-4207-8561-9BEF05CECF86}" srcOrd="0" destOrd="0" presId="urn:microsoft.com/office/officeart/2005/8/layout/chevron2"/>
    <dgm:cxn modelId="{6746D065-97F1-492D-9E65-D16944F63D37}" srcId="{82C73CA9-98F7-4864-AD18-3AC3F9B3EFC1}" destId="{E229108F-3079-44E7-A6B0-6F35291F7F2E}" srcOrd="4" destOrd="0" parTransId="{069058D2-9CBD-48FF-8154-A97D77CDBAC6}" sibTransId="{5AD7D629-834C-4B70-A38D-F749ACDBF0BD}"/>
    <dgm:cxn modelId="{8A52D870-3C67-4ED2-A34E-EF55A0E3C0EE}" srcId="{24EFFBF0-FD33-4564-B536-8312F8E7DF56}" destId="{060B8B31-323A-4D73-B990-D023884363B0}" srcOrd="0" destOrd="0" parTransId="{E4F1FEB3-CCDF-4D30-99B2-3DA24D1BA87C}" sibTransId="{F5DB7C4E-86D7-4DC8-B30F-0CF787639CDF}"/>
    <dgm:cxn modelId="{0962F051-A5CC-4C9C-BE9E-4B026D8ECCAC}" srcId="{AFD6FF92-CDF9-4B7C-9604-D17DC3535828}" destId="{F1D03E77-57F1-4733-8DA2-31D2465B9EA1}" srcOrd="0" destOrd="0" parTransId="{CC8AC3D6-5E84-4FC4-A5AF-F829160BA1E6}" sibTransId="{83B54372-BB78-42F0-BAAD-2E123C50A748}"/>
    <dgm:cxn modelId="{40A80B79-5BD9-48D4-8709-BDFB84E57337}" type="presOf" srcId="{D50970F5-10A5-4B9A-A778-B6AB1E2C0442}" destId="{9F99782E-4481-4DAA-98F3-34413EA53000}" srcOrd="0" destOrd="0" presId="urn:microsoft.com/office/officeart/2005/8/layout/chevron2"/>
    <dgm:cxn modelId="{1211BE7A-57CA-4BD5-9F70-85C4A4735420}" type="presOf" srcId="{C49DFC0C-B536-4B44-819A-B7DF306020F1}" destId="{3C3ED8E4-6811-433E-8D6D-552321C7B4F5}" srcOrd="0" destOrd="0" presId="urn:microsoft.com/office/officeart/2005/8/layout/chevron2"/>
    <dgm:cxn modelId="{6B2BA383-B414-4E8C-AC75-A341C19BF539}" type="presOf" srcId="{82C73CA9-98F7-4864-AD18-3AC3F9B3EFC1}" destId="{FE7AE292-612B-4D80-854F-2898DF057FE1}" srcOrd="0" destOrd="0" presId="urn:microsoft.com/office/officeart/2005/8/layout/chevron2"/>
    <dgm:cxn modelId="{11CBC38D-0408-42A5-A9B9-69CBFA628876}" type="presOf" srcId="{25B65D2E-B6F4-4816-8EC3-ADCEB5273F32}" destId="{EFA1AD78-EDDF-462D-B0F9-62DE235DECE5}" srcOrd="0" destOrd="0" presId="urn:microsoft.com/office/officeart/2005/8/layout/chevron2"/>
    <dgm:cxn modelId="{CC6CE88F-D0DA-41ED-8390-E269D15002A3}" type="presOf" srcId="{E229108F-3079-44E7-A6B0-6F35291F7F2E}" destId="{672352C1-F13E-4A8E-96F0-41A46775EB3C}" srcOrd="0" destOrd="0" presId="urn:microsoft.com/office/officeart/2005/8/layout/chevron2"/>
    <dgm:cxn modelId="{F5ED0F95-68E2-4DEE-A897-6B6B3CA7A121}" type="presOf" srcId="{62D7DC3A-0409-4268-AB94-F95ED6FBA0C6}" destId="{C4E30610-AE80-49AE-ACAB-CC6A80FA5039}" srcOrd="0" destOrd="0" presId="urn:microsoft.com/office/officeart/2005/8/layout/chevron2"/>
    <dgm:cxn modelId="{CAD00CAD-E380-4606-BF0C-AE23D47AA189}" type="presOf" srcId="{F1D03E77-57F1-4733-8DA2-31D2465B9EA1}" destId="{32AB16AC-AA31-4BEF-B641-67462E276512}" srcOrd="0" destOrd="0" presId="urn:microsoft.com/office/officeart/2005/8/layout/chevron2"/>
    <dgm:cxn modelId="{72A5DFB5-8724-4248-AD22-17103E84508A}" srcId="{82C73CA9-98F7-4864-AD18-3AC3F9B3EFC1}" destId="{AFD6FF92-CDF9-4B7C-9604-D17DC3535828}" srcOrd="5" destOrd="0" parTransId="{4BE683C3-3784-4B06-B2BD-0C2BF017953D}" sibTransId="{166B4F47-7165-488A-801D-22F0B70E4910}"/>
    <dgm:cxn modelId="{729BEEC2-5404-4518-B4BF-AC9ABEF39025}" srcId="{82C73CA9-98F7-4864-AD18-3AC3F9B3EFC1}" destId="{D50970F5-10A5-4B9A-A778-B6AB1E2C0442}" srcOrd="3" destOrd="0" parTransId="{837FAC9F-C8EF-4EB5-8480-D6570C6EA594}" sibTransId="{5EE5742C-F450-44F9-8074-B5E06FDC42A2}"/>
    <dgm:cxn modelId="{4D97E7C7-7D4F-441A-B4A6-0B448C4D5882}" type="presOf" srcId="{E2980D8E-10DF-4E6B-AD0F-1FB390109F2C}" destId="{9448AA62-0895-42DC-A204-734E3FDAC134}" srcOrd="0" destOrd="0" presId="urn:microsoft.com/office/officeart/2005/8/layout/chevron2"/>
    <dgm:cxn modelId="{543923E4-AEC9-4A50-8A23-8BEE054BAC05}" type="presOf" srcId="{9D731573-F969-4264-A331-73AE65970CB4}" destId="{45BD7AB4-7217-4EDB-86DC-65F18F554231}" srcOrd="0" destOrd="0" presId="urn:microsoft.com/office/officeart/2005/8/layout/chevron2"/>
    <dgm:cxn modelId="{7401BDFE-8199-4D63-A1D9-DD88E6BD1D7B}" srcId="{E229108F-3079-44E7-A6B0-6F35291F7F2E}" destId="{25B65D2E-B6F4-4816-8EC3-ADCEB5273F32}" srcOrd="0" destOrd="0" parTransId="{A8083DF2-B17B-4124-A73F-A0AA1A64A26A}" sibTransId="{544E4BFE-F3C8-4274-B1D3-7350275598EF}"/>
    <dgm:cxn modelId="{9CF108A9-F7D8-4EA2-A49B-01BE509ECBE7}" type="presParOf" srcId="{FE7AE292-612B-4D80-854F-2898DF057FE1}" destId="{D6B06C16-5D27-4D96-9D5E-F7B952BE06C7}" srcOrd="0" destOrd="0" presId="urn:microsoft.com/office/officeart/2005/8/layout/chevron2"/>
    <dgm:cxn modelId="{C80E9ED1-1487-4173-8962-B7C4CB14CF02}" type="presParOf" srcId="{D6B06C16-5D27-4D96-9D5E-F7B952BE06C7}" destId="{700136B3-0461-4207-8561-9BEF05CECF86}" srcOrd="0" destOrd="0" presId="urn:microsoft.com/office/officeart/2005/8/layout/chevron2"/>
    <dgm:cxn modelId="{D678183D-4448-4B76-9F73-32C1EEA921B8}" type="presParOf" srcId="{D6B06C16-5D27-4D96-9D5E-F7B952BE06C7}" destId="{3C3ED8E4-6811-433E-8D6D-552321C7B4F5}" srcOrd="1" destOrd="0" presId="urn:microsoft.com/office/officeart/2005/8/layout/chevron2"/>
    <dgm:cxn modelId="{FF786BC5-28D2-4C2B-A023-770E6D717C84}" type="presParOf" srcId="{FE7AE292-612B-4D80-854F-2898DF057FE1}" destId="{24F9D0D8-35AE-4D10-802D-225154B47901}" srcOrd="1" destOrd="0" presId="urn:microsoft.com/office/officeart/2005/8/layout/chevron2"/>
    <dgm:cxn modelId="{A7C4F2FC-2E6D-4945-8B5B-783A712AC07F}" type="presParOf" srcId="{FE7AE292-612B-4D80-854F-2898DF057FE1}" destId="{5B0BA56B-71DD-4288-8FAB-63F4D2D4F18D}" srcOrd="2" destOrd="0" presId="urn:microsoft.com/office/officeart/2005/8/layout/chevron2"/>
    <dgm:cxn modelId="{6FEB18F4-6E1D-4A24-B37E-D82883350505}" type="presParOf" srcId="{5B0BA56B-71DD-4288-8FAB-63F4D2D4F18D}" destId="{45BD7AB4-7217-4EDB-86DC-65F18F554231}" srcOrd="0" destOrd="0" presId="urn:microsoft.com/office/officeart/2005/8/layout/chevron2"/>
    <dgm:cxn modelId="{8A6B538F-D1E2-49A1-886C-098EEB6023FF}" type="presParOf" srcId="{5B0BA56B-71DD-4288-8FAB-63F4D2D4F18D}" destId="{C4E30610-AE80-49AE-ACAB-CC6A80FA5039}" srcOrd="1" destOrd="0" presId="urn:microsoft.com/office/officeart/2005/8/layout/chevron2"/>
    <dgm:cxn modelId="{68D73A6C-EAE7-4FD0-8E9E-F28985BEF5BD}" type="presParOf" srcId="{FE7AE292-612B-4D80-854F-2898DF057FE1}" destId="{9C20F8A3-DF8A-44A1-9562-334DCF503F47}" srcOrd="3" destOrd="0" presId="urn:microsoft.com/office/officeart/2005/8/layout/chevron2"/>
    <dgm:cxn modelId="{9C05A3DE-C2FA-4976-AB19-1C52EAF42662}" type="presParOf" srcId="{FE7AE292-612B-4D80-854F-2898DF057FE1}" destId="{32FD6C51-2F9C-4851-8221-4051A89134A8}" srcOrd="4" destOrd="0" presId="urn:microsoft.com/office/officeart/2005/8/layout/chevron2"/>
    <dgm:cxn modelId="{C1CC3D5E-9035-4425-B8EF-84313145AF0B}" type="presParOf" srcId="{32FD6C51-2F9C-4851-8221-4051A89134A8}" destId="{96B70A5C-EC7F-4DDB-B27E-B4BBD763F437}" srcOrd="0" destOrd="0" presId="urn:microsoft.com/office/officeart/2005/8/layout/chevron2"/>
    <dgm:cxn modelId="{A2880255-8E87-41A5-9702-4A9A97944ED9}" type="presParOf" srcId="{32FD6C51-2F9C-4851-8221-4051A89134A8}" destId="{8028916D-E187-4AF6-B171-451BF131C15B}" srcOrd="1" destOrd="0" presId="urn:microsoft.com/office/officeart/2005/8/layout/chevron2"/>
    <dgm:cxn modelId="{B1D2F438-08BF-48EB-9297-15CBEB41D9CC}" type="presParOf" srcId="{FE7AE292-612B-4D80-854F-2898DF057FE1}" destId="{F6F7BE56-A3FF-4477-81D8-810B48A35E2E}" srcOrd="5" destOrd="0" presId="urn:microsoft.com/office/officeart/2005/8/layout/chevron2"/>
    <dgm:cxn modelId="{C45568AE-BDDA-43C1-9E46-B63A3E268A3D}" type="presParOf" srcId="{FE7AE292-612B-4D80-854F-2898DF057FE1}" destId="{F65921A0-BC43-4AD5-A9B8-EBDE0B3CBF53}" srcOrd="6" destOrd="0" presId="urn:microsoft.com/office/officeart/2005/8/layout/chevron2"/>
    <dgm:cxn modelId="{81289CDB-55B3-40AB-865C-09158CCF7BD7}" type="presParOf" srcId="{F65921A0-BC43-4AD5-A9B8-EBDE0B3CBF53}" destId="{9F99782E-4481-4DAA-98F3-34413EA53000}" srcOrd="0" destOrd="0" presId="urn:microsoft.com/office/officeart/2005/8/layout/chevron2"/>
    <dgm:cxn modelId="{72B3BC11-0A62-4E60-ABC0-4A21AAD4540C}" type="presParOf" srcId="{F65921A0-BC43-4AD5-A9B8-EBDE0B3CBF53}" destId="{9448AA62-0895-42DC-A204-734E3FDAC134}" srcOrd="1" destOrd="0" presId="urn:microsoft.com/office/officeart/2005/8/layout/chevron2"/>
    <dgm:cxn modelId="{94E07865-43FA-4AFB-AC60-415E6C8C16E0}" type="presParOf" srcId="{FE7AE292-612B-4D80-854F-2898DF057FE1}" destId="{D9C4166B-4758-44E5-961B-AB2197A729B6}" srcOrd="7" destOrd="0" presId="urn:microsoft.com/office/officeart/2005/8/layout/chevron2"/>
    <dgm:cxn modelId="{26062C8F-9349-4BD9-8534-811209F89BF1}" type="presParOf" srcId="{FE7AE292-612B-4D80-854F-2898DF057FE1}" destId="{D74044F9-A71B-423A-81B0-B8AF89D52033}" srcOrd="8" destOrd="0" presId="urn:microsoft.com/office/officeart/2005/8/layout/chevron2"/>
    <dgm:cxn modelId="{09EF008C-DC86-4AE8-B0AA-429E61F52BB2}" type="presParOf" srcId="{D74044F9-A71B-423A-81B0-B8AF89D52033}" destId="{672352C1-F13E-4A8E-96F0-41A46775EB3C}" srcOrd="0" destOrd="0" presId="urn:microsoft.com/office/officeart/2005/8/layout/chevron2"/>
    <dgm:cxn modelId="{80D3892E-D9D6-4BCE-84B8-ADFBE730050E}" type="presParOf" srcId="{D74044F9-A71B-423A-81B0-B8AF89D52033}" destId="{EFA1AD78-EDDF-462D-B0F9-62DE235DECE5}" srcOrd="1" destOrd="0" presId="urn:microsoft.com/office/officeart/2005/8/layout/chevron2"/>
    <dgm:cxn modelId="{6072174E-58DC-47B1-A740-17270535065A}" type="presParOf" srcId="{FE7AE292-612B-4D80-854F-2898DF057FE1}" destId="{033956D5-7D48-4F80-A7D9-E259ACD18799}" srcOrd="9" destOrd="0" presId="urn:microsoft.com/office/officeart/2005/8/layout/chevron2"/>
    <dgm:cxn modelId="{087D21F2-FC25-4A51-B378-54420C5BD2F4}" type="presParOf" srcId="{FE7AE292-612B-4D80-854F-2898DF057FE1}" destId="{EB39A4FA-3234-4564-83FE-473B42032DBD}" srcOrd="10" destOrd="0" presId="urn:microsoft.com/office/officeart/2005/8/layout/chevron2"/>
    <dgm:cxn modelId="{DA4DD719-8A38-4218-92E9-EC265EFEF690}" type="presParOf" srcId="{EB39A4FA-3234-4564-83FE-473B42032DBD}" destId="{C5C36942-ECD9-45F7-9799-F0E2D4FB3079}" srcOrd="0" destOrd="0" presId="urn:microsoft.com/office/officeart/2005/8/layout/chevron2"/>
    <dgm:cxn modelId="{1AFECD91-6062-4F95-93EE-933616BC55FB}" type="presParOf" srcId="{EB39A4FA-3234-4564-83FE-473B42032DBD}" destId="{32AB16AC-AA31-4BEF-B641-67462E27651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C73CA9-98F7-4864-AD18-3AC3F9B3EFC1}" type="doc">
      <dgm:prSet loTypeId="urn:microsoft.com/office/officeart/2005/8/layout/chevron2" loCatId="list" qsTypeId="urn:microsoft.com/office/officeart/2005/8/quickstyle/simple5" qsCatId="simple" csTypeId="urn:microsoft.com/office/officeart/2005/8/colors/accent1_2" csCatId="accent1" phldr="1"/>
      <dgm:spPr/>
      <dgm:t>
        <a:bodyPr/>
        <a:lstStyle/>
        <a:p>
          <a:endParaRPr lang="nl-BE"/>
        </a:p>
      </dgm:t>
    </dgm:pt>
    <dgm:pt modelId="{F7064628-56A0-4898-8BC2-C80573DEA18E}" type="pres">
      <dgm:prSet presAssocID="{82C73CA9-98F7-4864-AD18-3AC3F9B3EFC1}" presName="linearFlow" presStyleCnt="0">
        <dgm:presLayoutVars>
          <dgm:dir/>
          <dgm:animLvl val="lvl"/>
          <dgm:resizeHandles val="exact"/>
        </dgm:presLayoutVars>
      </dgm:prSet>
      <dgm:spPr/>
    </dgm:pt>
  </dgm:ptLst>
  <dgm:cxnLst>
    <dgm:cxn modelId="{81A91746-7AAB-4D3C-93AC-55D8B38932EE}" type="presOf" srcId="{82C73CA9-98F7-4864-AD18-3AC3F9B3EFC1}" destId="{F7064628-56A0-4898-8BC2-C80573DEA18E}"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BEEBB3-5A1B-46B0-BDF8-018878D7786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nl-BE"/>
        </a:p>
      </dgm:t>
    </dgm:pt>
    <dgm:pt modelId="{74DDD2D2-8083-45BB-8454-B69F2811EC39}">
      <dgm:prSet phldrT="[Tekst]" custT="1"/>
      <dgm:spPr/>
      <dgm:t>
        <a:bodyPr/>
        <a:lstStyle/>
        <a:p>
          <a:r>
            <a:rPr lang="nl-BE" sz="1800" b="1">
              <a:solidFill>
                <a:srgbClr val="4472C4"/>
              </a:solidFill>
              <a:latin typeface="Arial"/>
              <a:cs typeface="Arial"/>
            </a:rPr>
            <a:t>Het zorgcontinuüm werd doorlopen door de school</a:t>
          </a:r>
          <a:endParaRPr lang="nl-BE" sz="1800">
            <a:solidFill>
              <a:srgbClr val="4472C4"/>
            </a:solidFill>
          </a:endParaRPr>
        </a:p>
      </dgm:t>
    </dgm:pt>
    <dgm:pt modelId="{F5CACB71-5898-41DB-A3E3-EFB0093D07E6}" type="parTrans" cxnId="{8B12E27D-B7A4-47A4-A05E-94F30A0294A5}">
      <dgm:prSet/>
      <dgm:spPr/>
      <dgm:t>
        <a:bodyPr/>
        <a:lstStyle/>
        <a:p>
          <a:endParaRPr lang="nl-BE"/>
        </a:p>
      </dgm:t>
    </dgm:pt>
    <dgm:pt modelId="{D6A1D417-1CCC-42D6-BFD7-5D6714A54F20}" type="sibTrans" cxnId="{8B12E27D-B7A4-47A4-A05E-94F30A0294A5}">
      <dgm:prSet/>
      <dgm:spPr/>
      <dgm:t>
        <a:bodyPr/>
        <a:lstStyle/>
        <a:p>
          <a:endParaRPr lang="nl-BE"/>
        </a:p>
      </dgm:t>
    </dgm:pt>
    <dgm:pt modelId="{1B59548C-A98B-4DA0-9629-CBFB7CBD4E65}">
      <dgm:prSet custT="1"/>
      <dgm:spPr/>
      <dgm:t>
        <a:bodyPr/>
        <a:lstStyle/>
        <a:p>
          <a:endParaRPr lang="nl-BE" sz="1800" b="1">
            <a:solidFill>
              <a:srgbClr val="4472C4"/>
            </a:solidFill>
            <a:latin typeface="Arial" panose="020B0604020202020204" pitchFamily="34" charset="0"/>
            <a:cs typeface="Arial"/>
          </a:endParaRPr>
        </a:p>
      </dgm:t>
    </dgm:pt>
    <dgm:pt modelId="{442D4A77-7DBD-4E6C-B675-F2D02D1C4C80}" type="parTrans" cxnId="{09E3E626-61B4-4F35-8A63-473C0D389D2E}">
      <dgm:prSet/>
      <dgm:spPr/>
      <dgm:t>
        <a:bodyPr/>
        <a:lstStyle/>
        <a:p>
          <a:endParaRPr lang="nl-BE"/>
        </a:p>
      </dgm:t>
    </dgm:pt>
    <dgm:pt modelId="{5138A777-28F4-4D16-B4F2-44BF8F696AC1}" type="sibTrans" cxnId="{09E3E626-61B4-4F35-8A63-473C0D389D2E}">
      <dgm:prSet/>
      <dgm:spPr/>
      <dgm:t>
        <a:bodyPr/>
        <a:lstStyle/>
        <a:p>
          <a:endParaRPr lang="nl-BE"/>
        </a:p>
      </dgm:t>
    </dgm:pt>
    <dgm:pt modelId="{20771DEC-0B22-417D-8F61-C47082DC0D0A}">
      <dgm:prSet custT="1"/>
      <dgm:spPr/>
      <dgm:t>
        <a:bodyPr/>
        <a:lstStyle/>
        <a:p>
          <a:r>
            <a:rPr lang="nl-BE" sz="1800" b="1">
              <a:solidFill>
                <a:srgbClr val="4472C4"/>
              </a:solidFill>
              <a:latin typeface="Arial"/>
              <a:cs typeface="Arial"/>
            </a:rPr>
            <a:t>Ouders op de hoogte dat school maatregelen nam op fase 0 en 1 en dat fase 2 wordt opgestart</a:t>
          </a:r>
          <a:endParaRPr lang="nl-BE" sz="1800" b="1">
            <a:solidFill>
              <a:srgbClr val="4472C4"/>
            </a:solidFill>
            <a:latin typeface="Arial" panose="020B0604020202020204" pitchFamily="34" charset="0"/>
            <a:cs typeface="Arial"/>
          </a:endParaRPr>
        </a:p>
      </dgm:t>
    </dgm:pt>
    <dgm:pt modelId="{6977E884-F54A-4128-8EBC-02FEA8D2B3DA}" type="parTrans" cxnId="{3EF0B4CA-57CA-430E-8429-E27C62AB3E06}">
      <dgm:prSet/>
      <dgm:spPr/>
      <dgm:t>
        <a:bodyPr/>
        <a:lstStyle/>
        <a:p>
          <a:endParaRPr lang="nl-BE"/>
        </a:p>
      </dgm:t>
    </dgm:pt>
    <dgm:pt modelId="{16D267B4-94D4-4CBE-B172-AAA59D161068}" type="sibTrans" cxnId="{3EF0B4CA-57CA-430E-8429-E27C62AB3E06}">
      <dgm:prSet/>
      <dgm:spPr/>
      <dgm:t>
        <a:bodyPr/>
        <a:lstStyle/>
        <a:p>
          <a:endParaRPr lang="nl-BE"/>
        </a:p>
      </dgm:t>
    </dgm:pt>
    <dgm:pt modelId="{15A837F2-144C-4142-9445-4E309539DDD4}">
      <dgm:prSet custT="1"/>
      <dgm:spPr/>
      <dgm:t>
        <a:bodyPr/>
        <a:lstStyle/>
        <a:p>
          <a:endParaRPr lang="nl-BE" sz="1800" b="1">
            <a:solidFill>
              <a:srgbClr val="4472C4"/>
            </a:solidFill>
            <a:latin typeface="Arial"/>
            <a:cs typeface="Arial"/>
          </a:endParaRPr>
        </a:p>
      </dgm:t>
    </dgm:pt>
    <dgm:pt modelId="{5CF0B533-6B6D-4A3F-8E05-138AAEFB80C5}" type="parTrans" cxnId="{BC3A430F-446D-4A2A-81DD-432842FB6B80}">
      <dgm:prSet/>
      <dgm:spPr/>
      <dgm:t>
        <a:bodyPr/>
        <a:lstStyle/>
        <a:p>
          <a:endParaRPr lang="nl-BE"/>
        </a:p>
      </dgm:t>
    </dgm:pt>
    <dgm:pt modelId="{B9E9EF69-1D24-4B5D-96EF-2298F541E262}" type="sibTrans" cxnId="{BC3A430F-446D-4A2A-81DD-432842FB6B80}">
      <dgm:prSet/>
      <dgm:spPr/>
      <dgm:t>
        <a:bodyPr/>
        <a:lstStyle/>
        <a:p>
          <a:endParaRPr lang="nl-BE"/>
        </a:p>
      </dgm:t>
    </dgm:pt>
    <dgm:pt modelId="{1852FA98-D0B5-43A4-BA64-78732A0E631B}">
      <dgm:prSet custT="1"/>
      <dgm:spPr/>
      <dgm:t>
        <a:bodyPr/>
        <a:lstStyle/>
        <a:p>
          <a:r>
            <a:rPr lang="nl-BE" sz="1800" b="1">
              <a:solidFill>
                <a:srgbClr val="4472C4"/>
              </a:solidFill>
              <a:latin typeface="Arial"/>
              <a:cs typeface="Arial"/>
            </a:rPr>
            <a:t>Huidige aanpak blijft ontoereikend</a:t>
          </a:r>
        </a:p>
      </dgm:t>
    </dgm:pt>
    <dgm:pt modelId="{850C0380-8A01-43E3-B583-4936138D595B}" type="parTrans" cxnId="{B3F010F0-7EF9-4BEC-84BA-D6319D134C95}">
      <dgm:prSet/>
      <dgm:spPr/>
      <dgm:t>
        <a:bodyPr/>
        <a:lstStyle/>
        <a:p>
          <a:endParaRPr lang="nl-BE"/>
        </a:p>
      </dgm:t>
    </dgm:pt>
    <dgm:pt modelId="{0D9BC398-ADC1-481B-8AF9-17FF04FCD371}" type="sibTrans" cxnId="{B3F010F0-7EF9-4BEC-84BA-D6319D134C95}">
      <dgm:prSet/>
      <dgm:spPr/>
      <dgm:t>
        <a:bodyPr/>
        <a:lstStyle/>
        <a:p>
          <a:endParaRPr lang="nl-BE"/>
        </a:p>
      </dgm:t>
    </dgm:pt>
    <dgm:pt modelId="{76BF4C76-E572-4865-817A-A2B2CD97A19A}">
      <dgm:prSet custT="1"/>
      <dgm:spPr/>
      <dgm:t>
        <a:bodyPr/>
        <a:lstStyle/>
        <a:p>
          <a:endParaRPr lang="nl-BE" sz="1800" b="1">
            <a:solidFill>
              <a:srgbClr val="4472C4"/>
            </a:solidFill>
            <a:latin typeface="Arial"/>
            <a:cs typeface="Arial"/>
          </a:endParaRPr>
        </a:p>
      </dgm:t>
    </dgm:pt>
    <dgm:pt modelId="{58F7B4C6-D931-48BA-B9D2-26166697B069}" type="parTrans" cxnId="{1F14AA48-F20D-4E34-B8DA-FCCB1C508A8D}">
      <dgm:prSet/>
      <dgm:spPr/>
      <dgm:t>
        <a:bodyPr/>
        <a:lstStyle/>
        <a:p>
          <a:endParaRPr lang="nl-BE"/>
        </a:p>
      </dgm:t>
    </dgm:pt>
    <dgm:pt modelId="{D5BF7D12-5601-44D8-B88B-9F8BEF19DED3}" type="sibTrans" cxnId="{1F14AA48-F20D-4E34-B8DA-FCCB1C508A8D}">
      <dgm:prSet/>
      <dgm:spPr/>
      <dgm:t>
        <a:bodyPr/>
        <a:lstStyle/>
        <a:p>
          <a:endParaRPr lang="nl-BE"/>
        </a:p>
      </dgm:t>
    </dgm:pt>
    <dgm:pt modelId="{2C1F0EFA-9C42-4A19-BF43-EEB081903684}">
      <dgm:prSet custT="1"/>
      <dgm:spPr/>
      <dgm:t>
        <a:bodyPr/>
        <a:lstStyle/>
        <a:p>
          <a:r>
            <a:rPr lang="nl-BE" sz="1800" b="1">
              <a:solidFill>
                <a:srgbClr val="4472C4"/>
              </a:solidFill>
              <a:latin typeface="Arial"/>
              <a:cs typeface="Arial"/>
            </a:rPr>
            <a:t>Overleg gebeurde met school, ouders, leerling &amp; CLB (en eventueel externe partners)</a:t>
          </a:r>
        </a:p>
      </dgm:t>
    </dgm:pt>
    <dgm:pt modelId="{D0CDEF8A-B732-44BC-AF95-AD07671F145B}" type="parTrans" cxnId="{E51DA9BF-1BDC-413C-AC70-A24041B6572E}">
      <dgm:prSet/>
      <dgm:spPr/>
      <dgm:t>
        <a:bodyPr/>
        <a:lstStyle/>
        <a:p>
          <a:endParaRPr lang="nl-BE"/>
        </a:p>
      </dgm:t>
    </dgm:pt>
    <dgm:pt modelId="{B4B9D2BA-FAFB-4A97-9666-988526B0B6F3}" type="sibTrans" cxnId="{E51DA9BF-1BDC-413C-AC70-A24041B6572E}">
      <dgm:prSet/>
      <dgm:spPr/>
      <dgm:t>
        <a:bodyPr/>
        <a:lstStyle/>
        <a:p>
          <a:endParaRPr lang="nl-BE"/>
        </a:p>
      </dgm:t>
    </dgm:pt>
    <dgm:pt modelId="{17C72FF5-7AE4-4C51-8988-6354375EBDCC}">
      <dgm:prSet custT="1"/>
      <dgm:spPr/>
      <dgm:t>
        <a:bodyPr/>
        <a:lstStyle/>
        <a:p>
          <a:r>
            <a:rPr lang="nl-BE" sz="1800" b="1">
              <a:solidFill>
                <a:srgbClr val="4472C4"/>
              </a:solidFill>
              <a:latin typeface="Arial"/>
              <a:cs typeface="Arial"/>
            </a:rPr>
            <a:t>Onderwijsnoden leerling en meerwaarde leersteun zijn duidelijk</a:t>
          </a:r>
        </a:p>
      </dgm:t>
    </dgm:pt>
    <dgm:pt modelId="{8FE45B96-E05C-4AC2-BC61-5A513848C719}" type="parTrans" cxnId="{EF9DAB2D-277B-471C-BD7B-6A5E6A672E78}">
      <dgm:prSet/>
      <dgm:spPr/>
      <dgm:t>
        <a:bodyPr/>
        <a:lstStyle/>
        <a:p>
          <a:endParaRPr lang="nl-BE"/>
        </a:p>
      </dgm:t>
    </dgm:pt>
    <dgm:pt modelId="{E568D137-9769-4A1F-B84D-38B93E0790DE}" type="sibTrans" cxnId="{EF9DAB2D-277B-471C-BD7B-6A5E6A672E78}">
      <dgm:prSet/>
      <dgm:spPr/>
      <dgm:t>
        <a:bodyPr/>
        <a:lstStyle/>
        <a:p>
          <a:endParaRPr lang="nl-BE"/>
        </a:p>
      </dgm:t>
    </dgm:pt>
    <dgm:pt modelId="{E066C46A-4DA8-401D-BE9A-9C496FFD6B36}">
      <dgm:prSet custT="1"/>
      <dgm:spPr/>
      <dgm:t>
        <a:bodyPr/>
        <a:lstStyle/>
        <a:p>
          <a:r>
            <a:rPr lang="nl-BE" sz="1800" b="1">
              <a:solidFill>
                <a:srgbClr val="4472C4"/>
              </a:solidFill>
              <a:latin typeface="Arial"/>
              <a:cs typeface="Arial"/>
            </a:rPr>
            <a:t>Leerling kan blijven functioneren binnen het GC</a:t>
          </a:r>
        </a:p>
      </dgm:t>
    </dgm:pt>
    <dgm:pt modelId="{6748A4B0-46EE-4C6F-B7F6-B58FE38CE4D2}" type="parTrans" cxnId="{0725E600-52FC-4CE8-94CA-B27C6A17095F}">
      <dgm:prSet/>
      <dgm:spPr/>
      <dgm:t>
        <a:bodyPr/>
        <a:lstStyle/>
        <a:p>
          <a:endParaRPr lang="nl-BE"/>
        </a:p>
      </dgm:t>
    </dgm:pt>
    <dgm:pt modelId="{3077DC4F-DCF4-4249-8231-2DC752FDC5B3}" type="sibTrans" cxnId="{0725E600-52FC-4CE8-94CA-B27C6A17095F}">
      <dgm:prSet/>
      <dgm:spPr/>
      <dgm:t>
        <a:bodyPr/>
        <a:lstStyle/>
        <a:p>
          <a:endParaRPr lang="nl-BE"/>
        </a:p>
      </dgm:t>
    </dgm:pt>
    <dgm:pt modelId="{BF9B5A8E-6435-4E49-8140-66E88072E45F}">
      <dgm:prSet custT="1"/>
      <dgm:spPr/>
      <dgm:t>
        <a:bodyPr/>
        <a:lstStyle/>
        <a:p>
          <a:r>
            <a:rPr lang="nl-BE" sz="1800" b="1">
              <a:solidFill>
                <a:srgbClr val="4472C4"/>
              </a:solidFill>
              <a:latin typeface="Arial"/>
              <a:cs typeface="Arial"/>
            </a:rPr>
            <a:t>De school heeft een duidelijke leervraag </a:t>
          </a:r>
        </a:p>
      </dgm:t>
    </dgm:pt>
    <dgm:pt modelId="{7AAF40E7-F96E-4DF5-A955-60136E645CFB}" type="parTrans" cxnId="{058778A7-8F6F-4DA5-BE36-63CC72B2ADD8}">
      <dgm:prSet/>
      <dgm:spPr/>
      <dgm:t>
        <a:bodyPr/>
        <a:lstStyle/>
        <a:p>
          <a:endParaRPr lang="nl-BE"/>
        </a:p>
      </dgm:t>
    </dgm:pt>
    <dgm:pt modelId="{866318A3-8DFE-4727-A5A3-EA2AEC6DBA3D}" type="sibTrans" cxnId="{058778A7-8F6F-4DA5-BE36-63CC72B2ADD8}">
      <dgm:prSet/>
      <dgm:spPr/>
      <dgm:t>
        <a:bodyPr/>
        <a:lstStyle/>
        <a:p>
          <a:endParaRPr lang="nl-BE"/>
        </a:p>
      </dgm:t>
    </dgm:pt>
    <dgm:pt modelId="{DDE853BE-9AA2-4FA2-B4E0-63B0ECB39591}">
      <dgm:prSet custT="1"/>
      <dgm:spPr/>
      <dgm:t>
        <a:bodyPr/>
        <a:lstStyle/>
        <a:p>
          <a:r>
            <a:rPr lang="nl-BE" sz="1800" b="1">
              <a:solidFill>
                <a:srgbClr val="4472C4"/>
              </a:solidFill>
              <a:latin typeface="Arial"/>
              <a:cs typeface="Arial"/>
            </a:rPr>
            <a:t>Er kan een type bepaald worden </a:t>
          </a:r>
          <a:r>
            <a:rPr lang="nl-BE" sz="1800" b="1" err="1">
              <a:solidFill>
                <a:srgbClr val="4472C4"/>
              </a:solidFill>
              <a:latin typeface="Arial"/>
              <a:cs typeface="Arial"/>
            </a:rPr>
            <a:t>i.f.v</a:t>
          </a:r>
          <a:r>
            <a:rPr lang="nl-BE" sz="1800" b="1">
              <a:solidFill>
                <a:srgbClr val="4472C4"/>
              </a:solidFill>
              <a:latin typeface="Arial"/>
              <a:cs typeface="Arial"/>
            </a:rPr>
            <a:t>. nood aan expertise</a:t>
          </a:r>
          <a:endParaRPr lang="nl-BE" sz="1800" b="1">
            <a:solidFill>
              <a:srgbClr val="4472C4"/>
            </a:solidFill>
            <a:ea typeface="Calibri"/>
            <a:cs typeface="Calibri"/>
          </a:endParaRPr>
        </a:p>
      </dgm:t>
    </dgm:pt>
    <dgm:pt modelId="{7E47B75D-BB07-4E66-B3B2-2E8E0D0C539C}" type="parTrans" cxnId="{6AD19C62-F904-43B9-8D9B-5B1D306C9378}">
      <dgm:prSet/>
      <dgm:spPr/>
      <dgm:t>
        <a:bodyPr/>
        <a:lstStyle/>
        <a:p>
          <a:endParaRPr lang="nl-BE"/>
        </a:p>
      </dgm:t>
    </dgm:pt>
    <dgm:pt modelId="{B8E046CE-3F66-4E42-A655-5293BE5F7730}" type="sibTrans" cxnId="{6AD19C62-F904-43B9-8D9B-5B1D306C9378}">
      <dgm:prSet/>
      <dgm:spPr/>
      <dgm:t>
        <a:bodyPr/>
        <a:lstStyle/>
        <a:p>
          <a:endParaRPr lang="nl-BE"/>
        </a:p>
      </dgm:t>
    </dgm:pt>
    <dgm:pt modelId="{D158E75C-F11B-4224-9D1D-D5E7C2FEA886}">
      <dgm:prSet custT="1"/>
      <dgm:spPr/>
      <dgm:t>
        <a:bodyPr/>
        <a:lstStyle/>
        <a:p>
          <a:endParaRPr lang="nl-BE" sz="1800" b="1">
            <a:solidFill>
              <a:srgbClr val="4472C4"/>
            </a:solidFill>
            <a:latin typeface="Arial"/>
            <a:cs typeface="Arial"/>
          </a:endParaRPr>
        </a:p>
      </dgm:t>
    </dgm:pt>
    <dgm:pt modelId="{D0694141-6784-48BB-A4EF-7D95E7378CC0}" type="parTrans" cxnId="{F7A340FD-F1BA-4D94-8959-E48A347F1A3D}">
      <dgm:prSet/>
      <dgm:spPr/>
      <dgm:t>
        <a:bodyPr/>
        <a:lstStyle/>
        <a:p>
          <a:endParaRPr lang="nl-BE"/>
        </a:p>
      </dgm:t>
    </dgm:pt>
    <dgm:pt modelId="{E522B2CF-3020-4E7B-918D-E82A5C29EE93}" type="sibTrans" cxnId="{F7A340FD-F1BA-4D94-8959-E48A347F1A3D}">
      <dgm:prSet/>
      <dgm:spPr/>
      <dgm:t>
        <a:bodyPr/>
        <a:lstStyle/>
        <a:p>
          <a:endParaRPr lang="nl-BE"/>
        </a:p>
      </dgm:t>
    </dgm:pt>
    <dgm:pt modelId="{9EF7380C-6540-4863-A193-71CCA28D717F}">
      <dgm:prSet custT="1"/>
      <dgm:spPr/>
      <dgm:t>
        <a:bodyPr/>
        <a:lstStyle/>
        <a:p>
          <a:endParaRPr lang="nl-BE" sz="1800" b="1">
            <a:solidFill>
              <a:srgbClr val="4472C4"/>
            </a:solidFill>
            <a:latin typeface="Arial"/>
            <a:cs typeface="Arial"/>
          </a:endParaRPr>
        </a:p>
      </dgm:t>
    </dgm:pt>
    <dgm:pt modelId="{80E61EE5-D7F2-4E75-B369-2CCE918D8A70}" type="parTrans" cxnId="{197761A4-79BB-4EA1-ADD1-A04BC60295B7}">
      <dgm:prSet/>
      <dgm:spPr/>
      <dgm:t>
        <a:bodyPr/>
        <a:lstStyle/>
        <a:p>
          <a:endParaRPr lang="nl-BE"/>
        </a:p>
      </dgm:t>
    </dgm:pt>
    <dgm:pt modelId="{F67F2C54-E27F-400B-ADE1-2031574B122B}" type="sibTrans" cxnId="{197761A4-79BB-4EA1-ADD1-A04BC60295B7}">
      <dgm:prSet/>
      <dgm:spPr/>
      <dgm:t>
        <a:bodyPr/>
        <a:lstStyle/>
        <a:p>
          <a:endParaRPr lang="nl-BE"/>
        </a:p>
      </dgm:t>
    </dgm:pt>
    <dgm:pt modelId="{82208987-6B3C-4705-92BB-B48B29499779}">
      <dgm:prSet custT="1"/>
      <dgm:spPr/>
      <dgm:t>
        <a:bodyPr/>
        <a:lstStyle/>
        <a:p>
          <a:endParaRPr lang="nl-BE" sz="1800" b="1">
            <a:solidFill>
              <a:srgbClr val="4472C4"/>
            </a:solidFill>
            <a:latin typeface="Arial"/>
            <a:cs typeface="Arial"/>
          </a:endParaRPr>
        </a:p>
      </dgm:t>
    </dgm:pt>
    <dgm:pt modelId="{559E1595-4691-4A27-85E2-1097BE4EF230}" type="parTrans" cxnId="{2382BFE1-B20C-40D0-A5B1-4797AFEC72BB}">
      <dgm:prSet/>
      <dgm:spPr/>
      <dgm:t>
        <a:bodyPr/>
        <a:lstStyle/>
        <a:p>
          <a:endParaRPr lang="nl-BE"/>
        </a:p>
      </dgm:t>
    </dgm:pt>
    <dgm:pt modelId="{C59D05E0-AEBD-43D2-A02E-66C8077406A5}" type="sibTrans" cxnId="{2382BFE1-B20C-40D0-A5B1-4797AFEC72BB}">
      <dgm:prSet/>
      <dgm:spPr/>
      <dgm:t>
        <a:bodyPr/>
        <a:lstStyle/>
        <a:p>
          <a:endParaRPr lang="nl-BE"/>
        </a:p>
      </dgm:t>
    </dgm:pt>
    <dgm:pt modelId="{A1196272-2D39-4E93-8E2A-4D22FA30A34A}">
      <dgm:prSet custT="1"/>
      <dgm:spPr/>
      <dgm:t>
        <a:bodyPr/>
        <a:lstStyle/>
        <a:p>
          <a:endParaRPr lang="nl-BE" sz="1800" b="1">
            <a:solidFill>
              <a:srgbClr val="4472C4"/>
            </a:solidFill>
            <a:ea typeface="Calibri"/>
            <a:cs typeface="Calibri"/>
          </a:endParaRPr>
        </a:p>
      </dgm:t>
    </dgm:pt>
    <dgm:pt modelId="{D611AF03-6513-4551-B93D-81F82B216644}" type="parTrans" cxnId="{A4F82A69-2388-4E95-AEE5-B37E88F9CC03}">
      <dgm:prSet/>
      <dgm:spPr/>
      <dgm:t>
        <a:bodyPr/>
        <a:lstStyle/>
        <a:p>
          <a:endParaRPr lang="nl-BE"/>
        </a:p>
      </dgm:t>
    </dgm:pt>
    <dgm:pt modelId="{E1663D64-0F8F-44A3-A758-D5010ABB3F8C}" type="sibTrans" cxnId="{A4F82A69-2388-4E95-AEE5-B37E88F9CC03}">
      <dgm:prSet/>
      <dgm:spPr/>
      <dgm:t>
        <a:bodyPr/>
        <a:lstStyle/>
        <a:p>
          <a:endParaRPr lang="nl-BE"/>
        </a:p>
      </dgm:t>
    </dgm:pt>
    <dgm:pt modelId="{58927EC8-AEE0-4A5E-9011-C93B0E281457}">
      <dgm:prSet phldrT="[Tekst]" custT="1"/>
      <dgm:spPr/>
      <dgm:t>
        <a:bodyPr/>
        <a:lstStyle/>
        <a:p>
          <a:endParaRPr lang="nl-BE" sz="1800">
            <a:solidFill>
              <a:srgbClr val="4472C4"/>
            </a:solidFill>
          </a:endParaRPr>
        </a:p>
      </dgm:t>
    </dgm:pt>
    <dgm:pt modelId="{951F95F2-1CDC-4126-B234-4DA8AB7AFA2B}" type="parTrans" cxnId="{AC313F20-074D-4BFC-A954-25B9C152540C}">
      <dgm:prSet/>
      <dgm:spPr/>
      <dgm:t>
        <a:bodyPr/>
        <a:lstStyle/>
        <a:p>
          <a:endParaRPr lang="nl-BE"/>
        </a:p>
      </dgm:t>
    </dgm:pt>
    <dgm:pt modelId="{1A4CD7C1-341C-45F6-9BB9-A84214CAEFE1}" type="sibTrans" cxnId="{AC313F20-074D-4BFC-A954-25B9C152540C}">
      <dgm:prSet/>
      <dgm:spPr/>
      <dgm:t>
        <a:bodyPr/>
        <a:lstStyle/>
        <a:p>
          <a:endParaRPr lang="nl-BE"/>
        </a:p>
      </dgm:t>
    </dgm:pt>
    <dgm:pt modelId="{B0C7C30A-FF4D-4EAD-90F4-8F9768BA1495}" type="pres">
      <dgm:prSet presAssocID="{58BEEBB3-5A1B-46B0-BDF8-018878D7786D}" presName="linearFlow" presStyleCnt="0">
        <dgm:presLayoutVars>
          <dgm:dir/>
          <dgm:animLvl val="lvl"/>
          <dgm:resizeHandles val="exact"/>
        </dgm:presLayoutVars>
      </dgm:prSet>
      <dgm:spPr/>
    </dgm:pt>
    <dgm:pt modelId="{1939A454-65C1-43B6-8A91-B0AAD21EE7BB}" type="pres">
      <dgm:prSet presAssocID="{58927EC8-AEE0-4A5E-9011-C93B0E281457}" presName="composite" presStyleCnt="0"/>
      <dgm:spPr/>
    </dgm:pt>
    <dgm:pt modelId="{4B76CBF9-ACE0-487D-8F15-162634D496E3}" type="pres">
      <dgm:prSet presAssocID="{58927EC8-AEE0-4A5E-9011-C93B0E281457}" presName="parentText" presStyleLbl="alignNode1" presStyleIdx="0" presStyleCnt="8">
        <dgm:presLayoutVars>
          <dgm:chMax val="1"/>
          <dgm:bulletEnabled val="1"/>
        </dgm:presLayoutVars>
      </dgm:prSet>
      <dgm:spPr/>
    </dgm:pt>
    <dgm:pt modelId="{667BBABC-2DF3-4059-9D02-F35CFA07C91D}" type="pres">
      <dgm:prSet presAssocID="{58927EC8-AEE0-4A5E-9011-C93B0E281457}" presName="descendantText" presStyleLbl="alignAcc1" presStyleIdx="0" presStyleCnt="8">
        <dgm:presLayoutVars>
          <dgm:bulletEnabled val="1"/>
        </dgm:presLayoutVars>
      </dgm:prSet>
      <dgm:spPr/>
    </dgm:pt>
    <dgm:pt modelId="{90A8EAEB-E1F0-425C-A2BB-393F237456B8}" type="pres">
      <dgm:prSet presAssocID="{1A4CD7C1-341C-45F6-9BB9-A84214CAEFE1}" presName="sp" presStyleCnt="0"/>
      <dgm:spPr/>
    </dgm:pt>
    <dgm:pt modelId="{1294E617-E834-4947-AF9F-1C0DBB7EE730}" type="pres">
      <dgm:prSet presAssocID="{1B59548C-A98B-4DA0-9629-CBFB7CBD4E65}" presName="composite" presStyleCnt="0"/>
      <dgm:spPr/>
    </dgm:pt>
    <dgm:pt modelId="{C80570B5-D012-44A9-8C1D-AE962CB1B772}" type="pres">
      <dgm:prSet presAssocID="{1B59548C-A98B-4DA0-9629-CBFB7CBD4E65}" presName="parentText" presStyleLbl="alignNode1" presStyleIdx="1" presStyleCnt="8">
        <dgm:presLayoutVars>
          <dgm:chMax val="1"/>
          <dgm:bulletEnabled val="1"/>
        </dgm:presLayoutVars>
      </dgm:prSet>
      <dgm:spPr/>
    </dgm:pt>
    <dgm:pt modelId="{81CE3598-D8EB-4394-BB26-0A9DCDDDC530}" type="pres">
      <dgm:prSet presAssocID="{1B59548C-A98B-4DA0-9629-CBFB7CBD4E65}" presName="descendantText" presStyleLbl="alignAcc1" presStyleIdx="1" presStyleCnt="8">
        <dgm:presLayoutVars>
          <dgm:bulletEnabled val="1"/>
        </dgm:presLayoutVars>
      </dgm:prSet>
      <dgm:spPr/>
    </dgm:pt>
    <dgm:pt modelId="{5E24B8CC-FEA5-4105-A408-2923726F1F74}" type="pres">
      <dgm:prSet presAssocID="{5138A777-28F4-4D16-B4F2-44BF8F696AC1}" presName="sp" presStyleCnt="0"/>
      <dgm:spPr/>
    </dgm:pt>
    <dgm:pt modelId="{1A33EDE1-899F-4B3C-832E-E7C6C8585B79}" type="pres">
      <dgm:prSet presAssocID="{15A837F2-144C-4142-9445-4E309539DDD4}" presName="composite" presStyleCnt="0"/>
      <dgm:spPr/>
    </dgm:pt>
    <dgm:pt modelId="{FC33BBB3-C9F3-41EF-AAFA-F1CCC681B62E}" type="pres">
      <dgm:prSet presAssocID="{15A837F2-144C-4142-9445-4E309539DDD4}" presName="parentText" presStyleLbl="alignNode1" presStyleIdx="2" presStyleCnt="8">
        <dgm:presLayoutVars>
          <dgm:chMax val="1"/>
          <dgm:bulletEnabled val="1"/>
        </dgm:presLayoutVars>
      </dgm:prSet>
      <dgm:spPr/>
    </dgm:pt>
    <dgm:pt modelId="{B27F299B-DEB7-461C-9525-0703F1D4143B}" type="pres">
      <dgm:prSet presAssocID="{15A837F2-144C-4142-9445-4E309539DDD4}" presName="descendantText" presStyleLbl="alignAcc1" presStyleIdx="2" presStyleCnt="8">
        <dgm:presLayoutVars>
          <dgm:bulletEnabled val="1"/>
        </dgm:presLayoutVars>
      </dgm:prSet>
      <dgm:spPr/>
    </dgm:pt>
    <dgm:pt modelId="{FAECA966-D254-4AB3-9132-1EF9BAC54259}" type="pres">
      <dgm:prSet presAssocID="{B9E9EF69-1D24-4B5D-96EF-2298F541E262}" presName="sp" presStyleCnt="0"/>
      <dgm:spPr/>
    </dgm:pt>
    <dgm:pt modelId="{4DA9BA11-84E3-49FF-8D79-CE441BFBC1BB}" type="pres">
      <dgm:prSet presAssocID="{76BF4C76-E572-4865-817A-A2B2CD97A19A}" presName="composite" presStyleCnt="0"/>
      <dgm:spPr/>
    </dgm:pt>
    <dgm:pt modelId="{767223EA-2BF3-48A5-96DD-50AFD43B03D7}" type="pres">
      <dgm:prSet presAssocID="{76BF4C76-E572-4865-817A-A2B2CD97A19A}" presName="parentText" presStyleLbl="alignNode1" presStyleIdx="3" presStyleCnt="8">
        <dgm:presLayoutVars>
          <dgm:chMax val="1"/>
          <dgm:bulletEnabled val="1"/>
        </dgm:presLayoutVars>
      </dgm:prSet>
      <dgm:spPr/>
    </dgm:pt>
    <dgm:pt modelId="{1AEA21FC-E166-4F98-857A-FCAD0C8E5B09}" type="pres">
      <dgm:prSet presAssocID="{76BF4C76-E572-4865-817A-A2B2CD97A19A}" presName="descendantText" presStyleLbl="alignAcc1" presStyleIdx="3" presStyleCnt="8">
        <dgm:presLayoutVars>
          <dgm:bulletEnabled val="1"/>
        </dgm:presLayoutVars>
      </dgm:prSet>
      <dgm:spPr/>
    </dgm:pt>
    <dgm:pt modelId="{8DCEDDCA-BE2C-4CD0-B8D4-2C2C44716D1C}" type="pres">
      <dgm:prSet presAssocID="{D5BF7D12-5601-44D8-B88B-9F8BEF19DED3}" presName="sp" presStyleCnt="0"/>
      <dgm:spPr/>
    </dgm:pt>
    <dgm:pt modelId="{C439A82F-DE7B-4639-ABC9-FD77547BC96B}" type="pres">
      <dgm:prSet presAssocID="{D158E75C-F11B-4224-9D1D-D5E7C2FEA886}" presName="composite" presStyleCnt="0"/>
      <dgm:spPr/>
    </dgm:pt>
    <dgm:pt modelId="{4CB147E1-ACBF-408D-93DE-6B88914B74B0}" type="pres">
      <dgm:prSet presAssocID="{D158E75C-F11B-4224-9D1D-D5E7C2FEA886}" presName="parentText" presStyleLbl="alignNode1" presStyleIdx="4" presStyleCnt="8">
        <dgm:presLayoutVars>
          <dgm:chMax val="1"/>
          <dgm:bulletEnabled val="1"/>
        </dgm:presLayoutVars>
      </dgm:prSet>
      <dgm:spPr/>
    </dgm:pt>
    <dgm:pt modelId="{F7DDE862-2078-4141-B535-EA2B682EC894}" type="pres">
      <dgm:prSet presAssocID="{D158E75C-F11B-4224-9D1D-D5E7C2FEA886}" presName="descendantText" presStyleLbl="alignAcc1" presStyleIdx="4" presStyleCnt="8">
        <dgm:presLayoutVars>
          <dgm:bulletEnabled val="1"/>
        </dgm:presLayoutVars>
      </dgm:prSet>
      <dgm:spPr/>
    </dgm:pt>
    <dgm:pt modelId="{F9C8F675-2A41-4297-B850-19D36A317BF7}" type="pres">
      <dgm:prSet presAssocID="{E522B2CF-3020-4E7B-918D-E82A5C29EE93}" presName="sp" presStyleCnt="0"/>
      <dgm:spPr/>
    </dgm:pt>
    <dgm:pt modelId="{76CF7994-E1F1-4DC7-BFDA-569EA8DB4B8B}" type="pres">
      <dgm:prSet presAssocID="{9EF7380C-6540-4863-A193-71CCA28D717F}" presName="composite" presStyleCnt="0"/>
      <dgm:spPr/>
    </dgm:pt>
    <dgm:pt modelId="{96EBEAAF-3C22-47A4-B24C-59A6D32CFE08}" type="pres">
      <dgm:prSet presAssocID="{9EF7380C-6540-4863-A193-71CCA28D717F}" presName="parentText" presStyleLbl="alignNode1" presStyleIdx="5" presStyleCnt="8">
        <dgm:presLayoutVars>
          <dgm:chMax val="1"/>
          <dgm:bulletEnabled val="1"/>
        </dgm:presLayoutVars>
      </dgm:prSet>
      <dgm:spPr/>
    </dgm:pt>
    <dgm:pt modelId="{0C058D66-1669-4FF9-8AA8-8E3583040F62}" type="pres">
      <dgm:prSet presAssocID="{9EF7380C-6540-4863-A193-71CCA28D717F}" presName="descendantText" presStyleLbl="alignAcc1" presStyleIdx="5" presStyleCnt="8">
        <dgm:presLayoutVars>
          <dgm:bulletEnabled val="1"/>
        </dgm:presLayoutVars>
      </dgm:prSet>
      <dgm:spPr/>
    </dgm:pt>
    <dgm:pt modelId="{35B0196F-A7C3-45D2-A6E6-AFE8C09F328C}" type="pres">
      <dgm:prSet presAssocID="{F67F2C54-E27F-400B-ADE1-2031574B122B}" presName="sp" presStyleCnt="0"/>
      <dgm:spPr/>
    </dgm:pt>
    <dgm:pt modelId="{B1D272AD-9A09-4D5C-B9EE-D8815AAFBB12}" type="pres">
      <dgm:prSet presAssocID="{82208987-6B3C-4705-92BB-B48B29499779}" presName="composite" presStyleCnt="0"/>
      <dgm:spPr/>
    </dgm:pt>
    <dgm:pt modelId="{FF0C34CE-8978-43A2-8011-8498C31FCCEE}" type="pres">
      <dgm:prSet presAssocID="{82208987-6B3C-4705-92BB-B48B29499779}" presName="parentText" presStyleLbl="alignNode1" presStyleIdx="6" presStyleCnt="8">
        <dgm:presLayoutVars>
          <dgm:chMax val="1"/>
          <dgm:bulletEnabled val="1"/>
        </dgm:presLayoutVars>
      </dgm:prSet>
      <dgm:spPr/>
    </dgm:pt>
    <dgm:pt modelId="{1060C729-5DB5-4D1C-A8E0-F937771A89C4}" type="pres">
      <dgm:prSet presAssocID="{82208987-6B3C-4705-92BB-B48B29499779}" presName="descendantText" presStyleLbl="alignAcc1" presStyleIdx="6" presStyleCnt="8">
        <dgm:presLayoutVars>
          <dgm:bulletEnabled val="1"/>
        </dgm:presLayoutVars>
      </dgm:prSet>
      <dgm:spPr/>
    </dgm:pt>
    <dgm:pt modelId="{18D72BE7-B5DB-4758-A3F2-057250D7B6E2}" type="pres">
      <dgm:prSet presAssocID="{C59D05E0-AEBD-43D2-A02E-66C8077406A5}" presName="sp" presStyleCnt="0"/>
      <dgm:spPr/>
    </dgm:pt>
    <dgm:pt modelId="{0C4A9EBC-E499-4E5E-833C-902992F4F17B}" type="pres">
      <dgm:prSet presAssocID="{A1196272-2D39-4E93-8E2A-4D22FA30A34A}" presName="composite" presStyleCnt="0"/>
      <dgm:spPr/>
    </dgm:pt>
    <dgm:pt modelId="{9627C18A-1FE8-42B4-B915-B8836E5D13E4}" type="pres">
      <dgm:prSet presAssocID="{A1196272-2D39-4E93-8E2A-4D22FA30A34A}" presName="parentText" presStyleLbl="alignNode1" presStyleIdx="7" presStyleCnt="8">
        <dgm:presLayoutVars>
          <dgm:chMax val="1"/>
          <dgm:bulletEnabled val="1"/>
        </dgm:presLayoutVars>
      </dgm:prSet>
      <dgm:spPr/>
    </dgm:pt>
    <dgm:pt modelId="{6D3C3E05-1CF8-4312-90BD-6A3CA5EFF652}" type="pres">
      <dgm:prSet presAssocID="{A1196272-2D39-4E93-8E2A-4D22FA30A34A}" presName="descendantText" presStyleLbl="alignAcc1" presStyleIdx="7" presStyleCnt="8">
        <dgm:presLayoutVars>
          <dgm:bulletEnabled val="1"/>
        </dgm:presLayoutVars>
      </dgm:prSet>
      <dgm:spPr/>
    </dgm:pt>
  </dgm:ptLst>
  <dgm:cxnLst>
    <dgm:cxn modelId="{0725E600-52FC-4CE8-94CA-B27C6A17095F}" srcId="{9EF7380C-6540-4863-A193-71CCA28D717F}" destId="{E066C46A-4DA8-401D-BE9A-9C496FFD6B36}" srcOrd="0" destOrd="0" parTransId="{6748A4B0-46EE-4C6F-B7F6-B58FE38CE4D2}" sibTransId="{3077DC4F-DCF4-4249-8231-2DC752FDC5B3}"/>
    <dgm:cxn modelId="{BC3A430F-446D-4A2A-81DD-432842FB6B80}" srcId="{58BEEBB3-5A1B-46B0-BDF8-018878D7786D}" destId="{15A837F2-144C-4142-9445-4E309539DDD4}" srcOrd="2" destOrd="0" parTransId="{5CF0B533-6B6D-4A3F-8E05-138AAEFB80C5}" sibTransId="{B9E9EF69-1D24-4B5D-96EF-2298F541E262}"/>
    <dgm:cxn modelId="{AC313F20-074D-4BFC-A954-25B9C152540C}" srcId="{58BEEBB3-5A1B-46B0-BDF8-018878D7786D}" destId="{58927EC8-AEE0-4A5E-9011-C93B0E281457}" srcOrd="0" destOrd="0" parTransId="{951F95F2-1CDC-4126-B234-4DA8AB7AFA2B}" sibTransId="{1A4CD7C1-341C-45F6-9BB9-A84214CAEFE1}"/>
    <dgm:cxn modelId="{BEE46326-D5AF-4017-8CE6-A62E5336D121}" type="presOf" srcId="{9EF7380C-6540-4863-A193-71CCA28D717F}" destId="{96EBEAAF-3C22-47A4-B24C-59A6D32CFE08}" srcOrd="0" destOrd="0" presId="urn:microsoft.com/office/officeart/2005/8/layout/chevron2"/>
    <dgm:cxn modelId="{09E3E626-61B4-4F35-8A63-473C0D389D2E}" srcId="{58BEEBB3-5A1B-46B0-BDF8-018878D7786D}" destId="{1B59548C-A98B-4DA0-9629-CBFB7CBD4E65}" srcOrd="1" destOrd="0" parTransId="{442D4A77-7DBD-4E6C-B675-F2D02D1C4C80}" sibTransId="{5138A777-28F4-4D16-B4F2-44BF8F696AC1}"/>
    <dgm:cxn modelId="{EF9DAB2D-277B-471C-BD7B-6A5E6A672E78}" srcId="{D158E75C-F11B-4224-9D1D-D5E7C2FEA886}" destId="{17C72FF5-7AE4-4C51-8988-6354375EBDCC}" srcOrd="0" destOrd="0" parTransId="{8FE45B96-E05C-4AC2-BC61-5A513848C719}" sibTransId="{E568D137-9769-4A1F-B84D-38B93E0790DE}"/>
    <dgm:cxn modelId="{6AD19C62-F904-43B9-8D9B-5B1D306C9378}" srcId="{A1196272-2D39-4E93-8E2A-4D22FA30A34A}" destId="{DDE853BE-9AA2-4FA2-B4E0-63B0ECB39591}" srcOrd="0" destOrd="0" parTransId="{7E47B75D-BB07-4E66-B3B2-2E8E0D0C539C}" sibTransId="{B8E046CE-3F66-4E42-A655-5293BE5F7730}"/>
    <dgm:cxn modelId="{C68C1365-6A51-4235-A6E3-A83493AE71C8}" type="presOf" srcId="{20771DEC-0B22-417D-8F61-C47082DC0D0A}" destId="{81CE3598-D8EB-4394-BB26-0A9DCDDDC530}" srcOrd="0" destOrd="0" presId="urn:microsoft.com/office/officeart/2005/8/layout/chevron2"/>
    <dgm:cxn modelId="{1F14AA48-F20D-4E34-B8DA-FCCB1C508A8D}" srcId="{58BEEBB3-5A1B-46B0-BDF8-018878D7786D}" destId="{76BF4C76-E572-4865-817A-A2B2CD97A19A}" srcOrd="3" destOrd="0" parTransId="{58F7B4C6-D931-48BA-B9D2-26166697B069}" sibTransId="{D5BF7D12-5601-44D8-B88B-9F8BEF19DED3}"/>
    <dgm:cxn modelId="{A4F82A69-2388-4E95-AEE5-B37E88F9CC03}" srcId="{58BEEBB3-5A1B-46B0-BDF8-018878D7786D}" destId="{A1196272-2D39-4E93-8E2A-4D22FA30A34A}" srcOrd="7" destOrd="0" parTransId="{D611AF03-6513-4551-B93D-81F82B216644}" sibTransId="{E1663D64-0F8F-44A3-A758-D5010ABB3F8C}"/>
    <dgm:cxn modelId="{EC66EB4B-27E9-47F7-B06A-DDECA43A9F6D}" type="presOf" srcId="{58927EC8-AEE0-4A5E-9011-C93B0E281457}" destId="{4B76CBF9-ACE0-487D-8F15-162634D496E3}" srcOrd="0" destOrd="0" presId="urn:microsoft.com/office/officeart/2005/8/layout/chevron2"/>
    <dgm:cxn modelId="{75B5F96F-0234-4CFD-8724-E6460776333D}" type="presOf" srcId="{1852FA98-D0B5-43A4-BA64-78732A0E631B}" destId="{B27F299B-DEB7-461C-9525-0703F1D4143B}" srcOrd="0" destOrd="0" presId="urn:microsoft.com/office/officeart/2005/8/layout/chevron2"/>
    <dgm:cxn modelId="{53A69B54-F8A9-4807-B176-44980C5E34F6}" type="presOf" srcId="{D158E75C-F11B-4224-9D1D-D5E7C2FEA886}" destId="{4CB147E1-ACBF-408D-93DE-6B88914B74B0}" srcOrd="0" destOrd="0" presId="urn:microsoft.com/office/officeart/2005/8/layout/chevron2"/>
    <dgm:cxn modelId="{E4B09555-1149-4D84-ABCB-6B20DCCC8223}" type="presOf" srcId="{E066C46A-4DA8-401D-BE9A-9C496FFD6B36}" destId="{0C058D66-1669-4FF9-8AA8-8E3583040F62}" srcOrd="0" destOrd="0" presId="urn:microsoft.com/office/officeart/2005/8/layout/chevron2"/>
    <dgm:cxn modelId="{EBC74157-1FCA-4D70-BB01-FD96628997F2}" type="presOf" srcId="{A1196272-2D39-4E93-8E2A-4D22FA30A34A}" destId="{9627C18A-1FE8-42B4-B915-B8836E5D13E4}" srcOrd="0" destOrd="0" presId="urn:microsoft.com/office/officeart/2005/8/layout/chevron2"/>
    <dgm:cxn modelId="{C50D657C-A860-42EF-9986-CD324453AC19}" type="presOf" srcId="{82208987-6B3C-4705-92BB-B48B29499779}" destId="{FF0C34CE-8978-43A2-8011-8498C31FCCEE}" srcOrd="0" destOrd="0" presId="urn:microsoft.com/office/officeart/2005/8/layout/chevron2"/>
    <dgm:cxn modelId="{8B12E27D-B7A4-47A4-A05E-94F30A0294A5}" srcId="{58927EC8-AEE0-4A5E-9011-C93B0E281457}" destId="{74DDD2D2-8083-45BB-8454-B69F2811EC39}" srcOrd="0" destOrd="0" parTransId="{F5CACB71-5898-41DB-A3E3-EFB0093D07E6}" sibTransId="{D6A1D417-1CCC-42D6-BFD7-5D6714A54F20}"/>
    <dgm:cxn modelId="{287C6291-BED7-41A9-A8F4-EA88844B6F2C}" type="presOf" srcId="{76BF4C76-E572-4865-817A-A2B2CD97A19A}" destId="{767223EA-2BF3-48A5-96DD-50AFD43B03D7}" srcOrd="0" destOrd="0" presId="urn:microsoft.com/office/officeart/2005/8/layout/chevron2"/>
    <dgm:cxn modelId="{197761A4-79BB-4EA1-ADD1-A04BC60295B7}" srcId="{58BEEBB3-5A1B-46B0-BDF8-018878D7786D}" destId="{9EF7380C-6540-4863-A193-71CCA28D717F}" srcOrd="5" destOrd="0" parTransId="{80E61EE5-D7F2-4E75-B369-2CCE918D8A70}" sibTransId="{F67F2C54-E27F-400B-ADE1-2031574B122B}"/>
    <dgm:cxn modelId="{240065A7-FE11-4D54-B895-BDB030FFA6E0}" type="presOf" srcId="{74DDD2D2-8083-45BB-8454-B69F2811EC39}" destId="{667BBABC-2DF3-4059-9D02-F35CFA07C91D}" srcOrd="0" destOrd="0" presId="urn:microsoft.com/office/officeart/2005/8/layout/chevron2"/>
    <dgm:cxn modelId="{058778A7-8F6F-4DA5-BE36-63CC72B2ADD8}" srcId="{82208987-6B3C-4705-92BB-B48B29499779}" destId="{BF9B5A8E-6435-4E49-8140-66E88072E45F}" srcOrd="0" destOrd="0" parTransId="{7AAF40E7-F96E-4DF5-A955-60136E645CFB}" sibTransId="{866318A3-8DFE-4727-A5A3-EA2AEC6DBA3D}"/>
    <dgm:cxn modelId="{B11053AD-2F85-4110-A9EE-59E5842E6E00}" type="presOf" srcId="{58BEEBB3-5A1B-46B0-BDF8-018878D7786D}" destId="{B0C7C30A-FF4D-4EAD-90F4-8F9768BA1495}" srcOrd="0" destOrd="0" presId="urn:microsoft.com/office/officeart/2005/8/layout/chevron2"/>
    <dgm:cxn modelId="{E51DA9BF-1BDC-413C-AC70-A24041B6572E}" srcId="{76BF4C76-E572-4865-817A-A2B2CD97A19A}" destId="{2C1F0EFA-9C42-4A19-BF43-EEB081903684}" srcOrd="0" destOrd="0" parTransId="{D0CDEF8A-B732-44BC-AF95-AD07671F145B}" sibTransId="{B4B9D2BA-FAFB-4A97-9666-988526B0B6F3}"/>
    <dgm:cxn modelId="{2FF0E5C0-4AB9-4F5E-BD65-2C48064D0A9D}" type="presOf" srcId="{2C1F0EFA-9C42-4A19-BF43-EEB081903684}" destId="{1AEA21FC-E166-4F98-857A-FCAD0C8E5B09}" srcOrd="0" destOrd="0" presId="urn:microsoft.com/office/officeart/2005/8/layout/chevron2"/>
    <dgm:cxn modelId="{3EF0B4CA-57CA-430E-8429-E27C62AB3E06}" srcId="{1B59548C-A98B-4DA0-9629-CBFB7CBD4E65}" destId="{20771DEC-0B22-417D-8F61-C47082DC0D0A}" srcOrd="0" destOrd="0" parTransId="{6977E884-F54A-4128-8EBC-02FEA8D2B3DA}" sibTransId="{16D267B4-94D4-4CBE-B172-AAA59D161068}"/>
    <dgm:cxn modelId="{4BBC80D1-67D4-4D31-A882-560C79AA71DD}" type="presOf" srcId="{15A837F2-144C-4142-9445-4E309539DDD4}" destId="{FC33BBB3-C9F3-41EF-AAFA-F1CCC681B62E}" srcOrd="0" destOrd="0" presId="urn:microsoft.com/office/officeart/2005/8/layout/chevron2"/>
    <dgm:cxn modelId="{2382BFE1-B20C-40D0-A5B1-4797AFEC72BB}" srcId="{58BEEBB3-5A1B-46B0-BDF8-018878D7786D}" destId="{82208987-6B3C-4705-92BB-B48B29499779}" srcOrd="6" destOrd="0" parTransId="{559E1595-4691-4A27-85E2-1097BE4EF230}" sibTransId="{C59D05E0-AEBD-43D2-A02E-66C8077406A5}"/>
    <dgm:cxn modelId="{81545FE2-6BAC-4FF1-B79D-5E20226347FF}" type="presOf" srcId="{DDE853BE-9AA2-4FA2-B4E0-63B0ECB39591}" destId="{6D3C3E05-1CF8-4312-90BD-6A3CA5EFF652}" srcOrd="0" destOrd="0" presId="urn:microsoft.com/office/officeart/2005/8/layout/chevron2"/>
    <dgm:cxn modelId="{F919C3E6-2F44-4272-8896-1A8F615210EA}" type="presOf" srcId="{BF9B5A8E-6435-4E49-8140-66E88072E45F}" destId="{1060C729-5DB5-4D1C-A8E0-F937771A89C4}" srcOrd="0" destOrd="0" presId="urn:microsoft.com/office/officeart/2005/8/layout/chevron2"/>
    <dgm:cxn modelId="{B3F010F0-7EF9-4BEC-84BA-D6319D134C95}" srcId="{15A837F2-144C-4142-9445-4E309539DDD4}" destId="{1852FA98-D0B5-43A4-BA64-78732A0E631B}" srcOrd="0" destOrd="0" parTransId="{850C0380-8A01-43E3-B583-4936138D595B}" sibTransId="{0D9BC398-ADC1-481B-8AF9-17FF04FCD371}"/>
    <dgm:cxn modelId="{9C8B97F8-6526-4215-8DAD-14E38D68AA1C}" type="presOf" srcId="{1B59548C-A98B-4DA0-9629-CBFB7CBD4E65}" destId="{C80570B5-D012-44A9-8C1D-AE962CB1B772}" srcOrd="0" destOrd="0" presId="urn:microsoft.com/office/officeart/2005/8/layout/chevron2"/>
    <dgm:cxn modelId="{F7A340FD-F1BA-4D94-8959-E48A347F1A3D}" srcId="{58BEEBB3-5A1B-46B0-BDF8-018878D7786D}" destId="{D158E75C-F11B-4224-9D1D-D5E7C2FEA886}" srcOrd="4" destOrd="0" parTransId="{D0694141-6784-48BB-A4EF-7D95E7378CC0}" sibTransId="{E522B2CF-3020-4E7B-918D-E82A5C29EE93}"/>
    <dgm:cxn modelId="{FDABAAFD-2BED-4542-BF7B-63F584EE12B6}" type="presOf" srcId="{17C72FF5-7AE4-4C51-8988-6354375EBDCC}" destId="{F7DDE862-2078-4141-B535-EA2B682EC894}" srcOrd="0" destOrd="0" presId="urn:microsoft.com/office/officeart/2005/8/layout/chevron2"/>
    <dgm:cxn modelId="{26D40763-EFEE-4768-8E0C-51D0C03C0D1A}" type="presParOf" srcId="{B0C7C30A-FF4D-4EAD-90F4-8F9768BA1495}" destId="{1939A454-65C1-43B6-8A91-B0AAD21EE7BB}" srcOrd="0" destOrd="0" presId="urn:microsoft.com/office/officeart/2005/8/layout/chevron2"/>
    <dgm:cxn modelId="{56183AD6-E299-4616-9F09-525C4DD586EC}" type="presParOf" srcId="{1939A454-65C1-43B6-8A91-B0AAD21EE7BB}" destId="{4B76CBF9-ACE0-487D-8F15-162634D496E3}" srcOrd="0" destOrd="0" presId="urn:microsoft.com/office/officeart/2005/8/layout/chevron2"/>
    <dgm:cxn modelId="{1D797613-BA55-442C-AA1F-6CE40D6E70A7}" type="presParOf" srcId="{1939A454-65C1-43B6-8A91-B0AAD21EE7BB}" destId="{667BBABC-2DF3-4059-9D02-F35CFA07C91D}" srcOrd="1" destOrd="0" presId="urn:microsoft.com/office/officeart/2005/8/layout/chevron2"/>
    <dgm:cxn modelId="{A6EE1E75-A465-49E6-99F2-C4B06DAF9F45}" type="presParOf" srcId="{B0C7C30A-FF4D-4EAD-90F4-8F9768BA1495}" destId="{90A8EAEB-E1F0-425C-A2BB-393F237456B8}" srcOrd="1" destOrd="0" presId="urn:microsoft.com/office/officeart/2005/8/layout/chevron2"/>
    <dgm:cxn modelId="{B753761B-E12F-46EE-8423-B1598817B857}" type="presParOf" srcId="{B0C7C30A-FF4D-4EAD-90F4-8F9768BA1495}" destId="{1294E617-E834-4947-AF9F-1C0DBB7EE730}" srcOrd="2" destOrd="0" presId="urn:microsoft.com/office/officeart/2005/8/layout/chevron2"/>
    <dgm:cxn modelId="{A0D73178-55F2-4E28-AD18-9FB6108F252A}" type="presParOf" srcId="{1294E617-E834-4947-AF9F-1C0DBB7EE730}" destId="{C80570B5-D012-44A9-8C1D-AE962CB1B772}" srcOrd="0" destOrd="0" presId="urn:microsoft.com/office/officeart/2005/8/layout/chevron2"/>
    <dgm:cxn modelId="{422A70C6-15AB-4A30-840E-6AF485F5A252}" type="presParOf" srcId="{1294E617-E834-4947-AF9F-1C0DBB7EE730}" destId="{81CE3598-D8EB-4394-BB26-0A9DCDDDC530}" srcOrd="1" destOrd="0" presId="urn:microsoft.com/office/officeart/2005/8/layout/chevron2"/>
    <dgm:cxn modelId="{66CEDB37-C45E-44F1-BB9E-5399276C59A7}" type="presParOf" srcId="{B0C7C30A-FF4D-4EAD-90F4-8F9768BA1495}" destId="{5E24B8CC-FEA5-4105-A408-2923726F1F74}" srcOrd="3" destOrd="0" presId="urn:microsoft.com/office/officeart/2005/8/layout/chevron2"/>
    <dgm:cxn modelId="{B5C7C885-26CF-4F16-BD1F-7164EF8E7F9E}" type="presParOf" srcId="{B0C7C30A-FF4D-4EAD-90F4-8F9768BA1495}" destId="{1A33EDE1-899F-4B3C-832E-E7C6C8585B79}" srcOrd="4" destOrd="0" presId="urn:microsoft.com/office/officeart/2005/8/layout/chevron2"/>
    <dgm:cxn modelId="{6D0B7FFE-03AC-4530-B994-A891777E2283}" type="presParOf" srcId="{1A33EDE1-899F-4B3C-832E-E7C6C8585B79}" destId="{FC33BBB3-C9F3-41EF-AAFA-F1CCC681B62E}" srcOrd="0" destOrd="0" presId="urn:microsoft.com/office/officeart/2005/8/layout/chevron2"/>
    <dgm:cxn modelId="{FA0DE110-9C67-42BF-A9CC-6646837A01B8}" type="presParOf" srcId="{1A33EDE1-899F-4B3C-832E-E7C6C8585B79}" destId="{B27F299B-DEB7-461C-9525-0703F1D4143B}" srcOrd="1" destOrd="0" presId="urn:microsoft.com/office/officeart/2005/8/layout/chevron2"/>
    <dgm:cxn modelId="{720BA0AD-D1E7-47BD-A4A5-A6D333A9A0D3}" type="presParOf" srcId="{B0C7C30A-FF4D-4EAD-90F4-8F9768BA1495}" destId="{FAECA966-D254-4AB3-9132-1EF9BAC54259}" srcOrd="5" destOrd="0" presId="urn:microsoft.com/office/officeart/2005/8/layout/chevron2"/>
    <dgm:cxn modelId="{B81557F0-A3DD-4EE7-AC1C-443789EC19FB}" type="presParOf" srcId="{B0C7C30A-FF4D-4EAD-90F4-8F9768BA1495}" destId="{4DA9BA11-84E3-49FF-8D79-CE441BFBC1BB}" srcOrd="6" destOrd="0" presId="urn:microsoft.com/office/officeart/2005/8/layout/chevron2"/>
    <dgm:cxn modelId="{F48D3946-8342-4C1B-BB08-AB2C8F9103C0}" type="presParOf" srcId="{4DA9BA11-84E3-49FF-8D79-CE441BFBC1BB}" destId="{767223EA-2BF3-48A5-96DD-50AFD43B03D7}" srcOrd="0" destOrd="0" presId="urn:microsoft.com/office/officeart/2005/8/layout/chevron2"/>
    <dgm:cxn modelId="{AF52940D-03A5-4EA9-8669-7B82825B62E4}" type="presParOf" srcId="{4DA9BA11-84E3-49FF-8D79-CE441BFBC1BB}" destId="{1AEA21FC-E166-4F98-857A-FCAD0C8E5B09}" srcOrd="1" destOrd="0" presId="urn:microsoft.com/office/officeart/2005/8/layout/chevron2"/>
    <dgm:cxn modelId="{5C36C6EE-B962-4B9E-8F12-357711B3E272}" type="presParOf" srcId="{B0C7C30A-FF4D-4EAD-90F4-8F9768BA1495}" destId="{8DCEDDCA-BE2C-4CD0-B8D4-2C2C44716D1C}" srcOrd="7" destOrd="0" presId="urn:microsoft.com/office/officeart/2005/8/layout/chevron2"/>
    <dgm:cxn modelId="{1F1D5AA2-4613-43A2-B1FC-690268AB854C}" type="presParOf" srcId="{B0C7C30A-FF4D-4EAD-90F4-8F9768BA1495}" destId="{C439A82F-DE7B-4639-ABC9-FD77547BC96B}" srcOrd="8" destOrd="0" presId="urn:microsoft.com/office/officeart/2005/8/layout/chevron2"/>
    <dgm:cxn modelId="{0DC7BD02-A6FD-481F-B031-29E15388E91D}" type="presParOf" srcId="{C439A82F-DE7B-4639-ABC9-FD77547BC96B}" destId="{4CB147E1-ACBF-408D-93DE-6B88914B74B0}" srcOrd="0" destOrd="0" presId="urn:microsoft.com/office/officeart/2005/8/layout/chevron2"/>
    <dgm:cxn modelId="{40DE6D6A-9BF3-4EF6-BBFE-CB0A13B56F6B}" type="presParOf" srcId="{C439A82F-DE7B-4639-ABC9-FD77547BC96B}" destId="{F7DDE862-2078-4141-B535-EA2B682EC894}" srcOrd="1" destOrd="0" presId="urn:microsoft.com/office/officeart/2005/8/layout/chevron2"/>
    <dgm:cxn modelId="{58CA1618-7C0F-47D6-B36A-6ADEE6903142}" type="presParOf" srcId="{B0C7C30A-FF4D-4EAD-90F4-8F9768BA1495}" destId="{F9C8F675-2A41-4297-B850-19D36A317BF7}" srcOrd="9" destOrd="0" presId="urn:microsoft.com/office/officeart/2005/8/layout/chevron2"/>
    <dgm:cxn modelId="{6193157B-D7BB-454D-8724-EE72F244CBAC}" type="presParOf" srcId="{B0C7C30A-FF4D-4EAD-90F4-8F9768BA1495}" destId="{76CF7994-E1F1-4DC7-BFDA-569EA8DB4B8B}" srcOrd="10" destOrd="0" presId="urn:microsoft.com/office/officeart/2005/8/layout/chevron2"/>
    <dgm:cxn modelId="{370F478E-9DA1-4E69-921F-210AD63498AE}" type="presParOf" srcId="{76CF7994-E1F1-4DC7-BFDA-569EA8DB4B8B}" destId="{96EBEAAF-3C22-47A4-B24C-59A6D32CFE08}" srcOrd="0" destOrd="0" presId="urn:microsoft.com/office/officeart/2005/8/layout/chevron2"/>
    <dgm:cxn modelId="{27C373AF-567E-4873-9E74-D1F0131772AF}" type="presParOf" srcId="{76CF7994-E1F1-4DC7-BFDA-569EA8DB4B8B}" destId="{0C058D66-1669-4FF9-8AA8-8E3583040F62}" srcOrd="1" destOrd="0" presId="urn:microsoft.com/office/officeart/2005/8/layout/chevron2"/>
    <dgm:cxn modelId="{ED41E496-D3B3-40BE-861B-AE85F7656C49}" type="presParOf" srcId="{B0C7C30A-FF4D-4EAD-90F4-8F9768BA1495}" destId="{35B0196F-A7C3-45D2-A6E6-AFE8C09F328C}" srcOrd="11" destOrd="0" presId="urn:microsoft.com/office/officeart/2005/8/layout/chevron2"/>
    <dgm:cxn modelId="{E3B29A4B-7000-4607-9FC0-33D5723A9BDC}" type="presParOf" srcId="{B0C7C30A-FF4D-4EAD-90F4-8F9768BA1495}" destId="{B1D272AD-9A09-4D5C-B9EE-D8815AAFBB12}" srcOrd="12" destOrd="0" presId="urn:microsoft.com/office/officeart/2005/8/layout/chevron2"/>
    <dgm:cxn modelId="{1A56644C-919F-4A43-B3A5-185EEEC95A0B}" type="presParOf" srcId="{B1D272AD-9A09-4D5C-B9EE-D8815AAFBB12}" destId="{FF0C34CE-8978-43A2-8011-8498C31FCCEE}" srcOrd="0" destOrd="0" presId="urn:microsoft.com/office/officeart/2005/8/layout/chevron2"/>
    <dgm:cxn modelId="{8CF5295D-708C-47C1-9190-CC334AA96DB3}" type="presParOf" srcId="{B1D272AD-9A09-4D5C-B9EE-D8815AAFBB12}" destId="{1060C729-5DB5-4D1C-A8E0-F937771A89C4}" srcOrd="1" destOrd="0" presId="urn:microsoft.com/office/officeart/2005/8/layout/chevron2"/>
    <dgm:cxn modelId="{93044FBB-F405-4694-A498-1CD4A087D58B}" type="presParOf" srcId="{B0C7C30A-FF4D-4EAD-90F4-8F9768BA1495}" destId="{18D72BE7-B5DB-4758-A3F2-057250D7B6E2}" srcOrd="13" destOrd="0" presId="urn:microsoft.com/office/officeart/2005/8/layout/chevron2"/>
    <dgm:cxn modelId="{D0D7A470-7F5F-4E86-ADAC-5428E53B56FC}" type="presParOf" srcId="{B0C7C30A-FF4D-4EAD-90F4-8F9768BA1495}" destId="{0C4A9EBC-E499-4E5E-833C-902992F4F17B}" srcOrd="14" destOrd="0" presId="urn:microsoft.com/office/officeart/2005/8/layout/chevron2"/>
    <dgm:cxn modelId="{C3B377D2-B2B5-4827-92BB-7E235FD30CAB}" type="presParOf" srcId="{0C4A9EBC-E499-4E5E-833C-902992F4F17B}" destId="{9627C18A-1FE8-42B4-B915-B8836E5D13E4}" srcOrd="0" destOrd="0" presId="urn:microsoft.com/office/officeart/2005/8/layout/chevron2"/>
    <dgm:cxn modelId="{386AB925-C714-417D-9DCB-8EB9040560F9}" type="presParOf" srcId="{0C4A9EBC-E499-4E5E-833C-902992F4F17B}" destId="{6D3C3E05-1CF8-4312-90BD-6A3CA5EFF652}"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C73CA9-98F7-4864-AD18-3AC3F9B3EFC1}" type="doc">
      <dgm:prSet loTypeId="urn:microsoft.com/office/officeart/2005/8/layout/chevron2" loCatId="list" qsTypeId="urn:microsoft.com/office/officeart/2005/8/quickstyle/simple5" qsCatId="simple" csTypeId="urn:microsoft.com/office/officeart/2005/8/colors/accent1_2" csCatId="accent1" phldr="1"/>
      <dgm:spPr/>
      <dgm:t>
        <a:bodyPr/>
        <a:lstStyle/>
        <a:p>
          <a:endParaRPr lang="nl-BE"/>
        </a:p>
      </dgm:t>
    </dgm:pt>
    <dgm:pt modelId="{F7064628-56A0-4898-8BC2-C80573DEA18E}" type="pres">
      <dgm:prSet presAssocID="{82C73CA9-98F7-4864-AD18-3AC3F9B3EFC1}" presName="linearFlow" presStyleCnt="0">
        <dgm:presLayoutVars>
          <dgm:dir/>
          <dgm:animLvl val="lvl"/>
          <dgm:resizeHandles val="exact"/>
        </dgm:presLayoutVars>
      </dgm:prSet>
      <dgm:spPr/>
    </dgm:pt>
  </dgm:ptLst>
  <dgm:cxnLst>
    <dgm:cxn modelId="{81A91746-7AAB-4D3C-93AC-55D8B38932EE}" type="presOf" srcId="{82C73CA9-98F7-4864-AD18-3AC3F9B3EFC1}" destId="{F7064628-56A0-4898-8BC2-C80573DEA18E}"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BEEBB3-5A1B-46B0-BDF8-018878D7786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nl-BE"/>
        </a:p>
      </dgm:t>
    </dgm:pt>
    <dgm:pt modelId="{74DDD2D2-8083-45BB-8454-B69F2811EC39}">
      <dgm:prSet phldrT="[Tekst]" custT="1"/>
      <dgm:spPr/>
      <dgm:t>
        <a:bodyPr/>
        <a:lstStyle/>
        <a:p>
          <a:r>
            <a:rPr lang="nl-BE" sz="1800" b="1">
              <a:solidFill>
                <a:srgbClr val="4472C4"/>
              </a:solidFill>
              <a:latin typeface="Arial"/>
              <a:cs typeface="Arial"/>
            </a:rPr>
            <a:t>Het zorgcontinuüm werd doorlopen door de school</a:t>
          </a:r>
          <a:endParaRPr lang="nl-BE" sz="1800">
            <a:solidFill>
              <a:srgbClr val="4472C4"/>
            </a:solidFill>
          </a:endParaRPr>
        </a:p>
      </dgm:t>
    </dgm:pt>
    <dgm:pt modelId="{F5CACB71-5898-41DB-A3E3-EFB0093D07E6}" type="parTrans" cxnId="{8B12E27D-B7A4-47A4-A05E-94F30A0294A5}">
      <dgm:prSet/>
      <dgm:spPr/>
      <dgm:t>
        <a:bodyPr/>
        <a:lstStyle/>
        <a:p>
          <a:endParaRPr lang="nl-BE"/>
        </a:p>
      </dgm:t>
    </dgm:pt>
    <dgm:pt modelId="{D6A1D417-1CCC-42D6-BFD7-5D6714A54F20}" type="sibTrans" cxnId="{8B12E27D-B7A4-47A4-A05E-94F30A0294A5}">
      <dgm:prSet/>
      <dgm:spPr/>
      <dgm:t>
        <a:bodyPr/>
        <a:lstStyle/>
        <a:p>
          <a:endParaRPr lang="nl-BE"/>
        </a:p>
      </dgm:t>
    </dgm:pt>
    <dgm:pt modelId="{1B59548C-A98B-4DA0-9629-CBFB7CBD4E65}">
      <dgm:prSet custT="1"/>
      <dgm:spPr/>
      <dgm:t>
        <a:bodyPr/>
        <a:lstStyle/>
        <a:p>
          <a:endParaRPr lang="nl-BE" sz="1800" b="1">
            <a:solidFill>
              <a:srgbClr val="4472C4"/>
            </a:solidFill>
            <a:latin typeface="Arial" panose="020B0604020202020204" pitchFamily="34" charset="0"/>
            <a:cs typeface="Arial"/>
          </a:endParaRPr>
        </a:p>
      </dgm:t>
    </dgm:pt>
    <dgm:pt modelId="{442D4A77-7DBD-4E6C-B675-F2D02D1C4C80}" type="parTrans" cxnId="{09E3E626-61B4-4F35-8A63-473C0D389D2E}">
      <dgm:prSet/>
      <dgm:spPr/>
      <dgm:t>
        <a:bodyPr/>
        <a:lstStyle/>
        <a:p>
          <a:endParaRPr lang="nl-BE"/>
        </a:p>
      </dgm:t>
    </dgm:pt>
    <dgm:pt modelId="{5138A777-28F4-4D16-B4F2-44BF8F696AC1}" type="sibTrans" cxnId="{09E3E626-61B4-4F35-8A63-473C0D389D2E}">
      <dgm:prSet/>
      <dgm:spPr/>
      <dgm:t>
        <a:bodyPr/>
        <a:lstStyle/>
        <a:p>
          <a:endParaRPr lang="nl-BE"/>
        </a:p>
      </dgm:t>
    </dgm:pt>
    <dgm:pt modelId="{20771DEC-0B22-417D-8F61-C47082DC0D0A}">
      <dgm:prSet custT="1"/>
      <dgm:spPr/>
      <dgm:t>
        <a:bodyPr/>
        <a:lstStyle/>
        <a:p>
          <a:r>
            <a:rPr lang="nl-BE" sz="1800" b="1">
              <a:solidFill>
                <a:srgbClr val="4472C4"/>
              </a:solidFill>
              <a:latin typeface="Arial"/>
              <a:cs typeface="Arial"/>
            </a:rPr>
            <a:t>Ouders op de hoogte dat school maatregelen nam op fase 0 en 1 en dat fase 2 wordt opgestart</a:t>
          </a:r>
          <a:endParaRPr lang="nl-BE" sz="1800" b="1">
            <a:solidFill>
              <a:srgbClr val="4472C4"/>
            </a:solidFill>
            <a:latin typeface="Arial" panose="020B0604020202020204" pitchFamily="34" charset="0"/>
            <a:cs typeface="Arial"/>
          </a:endParaRPr>
        </a:p>
      </dgm:t>
    </dgm:pt>
    <dgm:pt modelId="{6977E884-F54A-4128-8EBC-02FEA8D2B3DA}" type="parTrans" cxnId="{3EF0B4CA-57CA-430E-8429-E27C62AB3E06}">
      <dgm:prSet/>
      <dgm:spPr/>
      <dgm:t>
        <a:bodyPr/>
        <a:lstStyle/>
        <a:p>
          <a:endParaRPr lang="nl-BE"/>
        </a:p>
      </dgm:t>
    </dgm:pt>
    <dgm:pt modelId="{16D267B4-94D4-4CBE-B172-AAA59D161068}" type="sibTrans" cxnId="{3EF0B4CA-57CA-430E-8429-E27C62AB3E06}">
      <dgm:prSet/>
      <dgm:spPr/>
      <dgm:t>
        <a:bodyPr/>
        <a:lstStyle/>
        <a:p>
          <a:endParaRPr lang="nl-BE"/>
        </a:p>
      </dgm:t>
    </dgm:pt>
    <dgm:pt modelId="{15A837F2-144C-4142-9445-4E309539DDD4}">
      <dgm:prSet custT="1"/>
      <dgm:spPr/>
      <dgm:t>
        <a:bodyPr/>
        <a:lstStyle/>
        <a:p>
          <a:endParaRPr lang="nl-BE" sz="1800" b="1">
            <a:solidFill>
              <a:srgbClr val="4472C4"/>
            </a:solidFill>
            <a:latin typeface="Arial"/>
            <a:cs typeface="Arial"/>
          </a:endParaRPr>
        </a:p>
      </dgm:t>
    </dgm:pt>
    <dgm:pt modelId="{5CF0B533-6B6D-4A3F-8E05-138AAEFB80C5}" type="parTrans" cxnId="{BC3A430F-446D-4A2A-81DD-432842FB6B80}">
      <dgm:prSet/>
      <dgm:spPr/>
      <dgm:t>
        <a:bodyPr/>
        <a:lstStyle/>
        <a:p>
          <a:endParaRPr lang="nl-BE"/>
        </a:p>
      </dgm:t>
    </dgm:pt>
    <dgm:pt modelId="{B9E9EF69-1D24-4B5D-96EF-2298F541E262}" type="sibTrans" cxnId="{BC3A430F-446D-4A2A-81DD-432842FB6B80}">
      <dgm:prSet/>
      <dgm:spPr/>
      <dgm:t>
        <a:bodyPr/>
        <a:lstStyle/>
        <a:p>
          <a:endParaRPr lang="nl-BE"/>
        </a:p>
      </dgm:t>
    </dgm:pt>
    <dgm:pt modelId="{1852FA98-D0B5-43A4-BA64-78732A0E631B}">
      <dgm:prSet custT="1"/>
      <dgm:spPr/>
      <dgm:t>
        <a:bodyPr/>
        <a:lstStyle/>
        <a:p>
          <a:r>
            <a:rPr lang="nl-BE" sz="1800" b="1">
              <a:solidFill>
                <a:srgbClr val="4472C4"/>
              </a:solidFill>
              <a:latin typeface="Arial"/>
              <a:cs typeface="Arial"/>
            </a:rPr>
            <a:t>Huidige aanpak blijft ontoereikend</a:t>
          </a:r>
        </a:p>
      </dgm:t>
    </dgm:pt>
    <dgm:pt modelId="{850C0380-8A01-43E3-B583-4936138D595B}" type="parTrans" cxnId="{B3F010F0-7EF9-4BEC-84BA-D6319D134C95}">
      <dgm:prSet/>
      <dgm:spPr/>
      <dgm:t>
        <a:bodyPr/>
        <a:lstStyle/>
        <a:p>
          <a:endParaRPr lang="nl-BE"/>
        </a:p>
      </dgm:t>
    </dgm:pt>
    <dgm:pt modelId="{0D9BC398-ADC1-481B-8AF9-17FF04FCD371}" type="sibTrans" cxnId="{B3F010F0-7EF9-4BEC-84BA-D6319D134C95}">
      <dgm:prSet/>
      <dgm:spPr/>
      <dgm:t>
        <a:bodyPr/>
        <a:lstStyle/>
        <a:p>
          <a:endParaRPr lang="nl-BE"/>
        </a:p>
      </dgm:t>
    </dgm:pt>
    <dgm:pt modelId="{76BF4C76-E572-4865-817A-A2B2CD97A19A}">
      <dgm:prSet custT="1"/>
      <dgm:spPr/>
      <dgm:t>
        <a:bodyPr/>
        <a:lstStyle/>
        <a:p>
          <a:endParaRPr lang="nl-BE" sz="1800" b="1">
            <a:solidFill>
              <a:srgbClr val="4472C4"/>
            </a:solidFill>
            <a:latin typeface="Arial"/>
            <a:cs typeface="Arial"/>
          </a:endParaRPr>
        </a:p>
      </dgm:t>
    </dgm:pt>
    <dgm:pt modelId="{58F7B4C6-D931-48BA-B9D2-26166697B069}" type="parTrans" cxnId="{1F14AA48-F20D-4E34-B8DA-FCCB1C508A8D}">
      <dgm:prSet/>
      <dgm:spPr/>
      <dgm:t>
        <a:bodyPr/>
        <a:lstStyle/>
        <a:p>
          <a:endParaRPr lang="nl-BE"/>
        </a:p>
      </dgm:t>
    </dgm:pt>
    <dgm:pt modelId="{D5BF7D12-5601-44D8-B88B-9F8BEF19DED3}" type="sibTrans" cxnId="{1F14AA48-F20D-4E34-B8DA-FCCB1C508A8D}">
      <dgm:prSet/>
      <dgm:spPr/>
      <dgm:t>
        <a:bodyPr/>
        <a:lstStyle/>
        <a:p>
          <a:endParaRPr lang="nl-BE"/>
        </a:p>
      </dgm:t>
    </dgm:pt>
    <dgm:pt modelId="{2C1F0EFA-9C42-4A19-BF43-EEB081903684}">
      <dgm:prSet custT="1"/>
      <dgm:spPr/>
      <dgm:t>
        <a:bodyPr/>
        <a:lstStyle/>
        <a:p>
          <a:r>
            <a:rPr lang="nl-BE" sz="1800" b="1">
              <a:solidFill>
                <a:srgbClr val="4472C4"/>
              </a:solidFill>
              <a:latin typeface="Arial"/>
              <a:cs typeface="Arial"/>
            </a:rPr>
            <a:t>Overleg gebeurde met school, ouders, leerling &amp; CLB (en eventueel externe partners)</a:t>
          </a:r>
        </a:p>
      </dgm:t>
    </dgm:pt>
    <dgm:pt modelId="{D0CDEF8A-B732-44BC-AF95-AD07671F145B}" type="parTrans" cxnId="{E51DA9BF-1BDC-413C-AC70-A24041B6572E}">
      <dgm:prSet/>
      <dgm:spPr/>
      <dgm:t>
        <a:bodyPr/>
        <a:lstStyle/>
        <a:p>
          <a:endParaRPr lang="nl-BE"/>
        </a:p>
      </dgm:t>
    </dgm:pt>
    <dgm:pt modelId="{B4B9D2BA-FAFB-4A97-9666-988526B0B6F3}" type="sibTrans" cxnId="{E51DA9BF-1BDC-413C-AC70-A24041B6572E}">
      <dgm:prSet/>
      <dgm:spPr/>
      <dgm:t>
        <a:bodyPr/>
        <a:lstStyle/>
        <a:p>
          <a:endParaRPr lang="nl-BE"/>
        </a:p>
      </dgm:t>
    </dgm:pt>
    <dgm:pt modelId="{17C72FF5-7AE4-4C51-8988-6354375EBDCC}">
      <dgm:prSet custT="1"/>
      <dgm:spPr/>
      <dgm:t>
        <a:bodyPr/>
        <a:lstStyle/>
        <a:p>
          <a:r>
            <a:rPr lang="nl-BE" sz="1800" b="1">
              <a:solidFill>
                <a:srgbClr val="008D36"/>
              </a:solidFill>
              <a:latin typeface="Arial"/>
              <a:cs typeface="Arial"/>
            </a:rPr>
            <a:t>Onderwijsnoden leerling en meerwaarde leersteun zijn duidelijk geworden door het HGD-traject</a:t>
          </a:r>
        </a:p>
      </dgm:t>
    </dgm:pt>
    <dgm:pt modelId="{8FE45B96-E05C-4AC2-BC61-5A513848C719}" type="parTrans" cxnId="{EF9DAB2D-277B-471C-BD7B-6A5E6A672E78}">
      <dgm:prSet/>
      <dgm:spPr/>
      <dgm:t>
        <a:bodyPr/>
        <a:lstStyle/>
        <a:p>
          <a:endParaRPr lang="nl-BE"/>
        </a:p>
      </dgm:t>
    </dgm:pt>
    <dgm:pt modelId="{E568D137-9769-4A1F-B84D-38B93E0790DE}" type="sibTrans" cxnId="{EF9DAB2D-277B-471C-BD7B-6A5E6A672E78}">
      <dgm:prSet/>
      <dgm:spPr/>
      <dgm:t>
        <a:bodyPr/>
        <a:lstStyle/>
        <a:p>
          <a:endParaRPr lang="nl-BE"/>
        </a:p>
      </dgm:t>
    </dgm:pt>
    <dgm:pt modelId="{E066C46A-4DA8-401D-BE9A-9C496FFD6B36}">
      <dgm:prSet custT="1"/>
      <dgm:spPr/>
      <dgm:t>
        <a:bodyPr/>
        <a:lstStyle/>
        <a:p>
          <a:r>
            <a:rPr lang="nl-BE" sz="1800" b="1">
              <a:solidFill>
                <a:srgbClr val="008D36"/>
              </a:solidFill>
              <a:latin typeface="Arial"/>
              <a:cs typeface="Arial"/>
            </a:rPr>
            <a:t>Afweging tussen GC (OV4) en IAC werd gemaakt</a:t>
          </a:r>
        </a:p>
      </dgm:t>
    </dgm:pt>
    <dgm:pt modelId="{6748A4B0-46EE-4C6F-B7F6-B58FE38CE4D2}" type="parTrans" cxnId="{0725E600-52FC-4CE8-94CA-B27C6A17095F}">
      <dgm:prSet/>
      <dgm:spPr/>
      <dgm:t>
        <a:bodyPr/>
        <a:lstStyle/>
        <a:p>
          <a:endParaRPr lang="nl-BE"/>
        </a:p>
      </dgm:t>
    </dgm:pt>
    <dgm:pt modelId="{3077DC4F-DCF4-4249-8231-2DC752FDC5B3}" type="sibTrans" cxnId="{0725E600-52FC-4CE8-94CA-B27C6A17095F}">
      <dgm:prSet/>
      <dgm:spPr/>
      <dgm:t>
        <a:bodyPr/>
        <a:lstStyle/>
        <a:p>
          <a:endParaRPr lang="nl-BE"/>
        </a:p>
      </dgm:t>
    </dgm:pt>
    <dgm:pt modelId="{BF9B5A8E-6435-4E49-8140-66E88072E45F}">
      <dgm:prSet custT="1"/>
      <dgm:spPr/>
      <dgm:t>
        <a:bodyPr/>
        <a:lstStyle/>
        <a:p>
          <a:r>
            <a:rPr lang="nl-BE" sz="1800" b="1">
              <a:solidFill>
                <a:srgbClr val="4472C4"/>
              </a:solidFill>
              <a:latin typeface="Arial"/>
              <a:cs typeface="Arial"/>
            </a:rPr>
            <a:t>De school heeft een duidelijke leervraag </a:t>
          </a:r>
        </a:p>
      </dgm:t>
    </dgm:pt>
    <dgm:pt modelId="{7AAF40E7-F96E-4DF5-A955-60136E645CFB}" type="parTrans" cxnId="{058778A7-8F6F-4DA5-BE36-63CC72B2ADD8}">
      <dgm:prSet/>
      <dgm:spPr/>
      <dgm:t>
        <a:bodyPr/>
        <a:lstStyle/>
        <a:p>
          <a:endParaRPr lang="nl-BE"/>
        </a:p>
      </dgm:t>
    </dgm:pt>
    <dgm:pt modelId="{866318A3-8DFE-4727-A5A3-EA2AEC6DBA3D}" type="sibTrans" cxnId="{058778A7-8F6F-4DA5-BE36-63CC72B2ADD8}">
      <dgm:prSet/>
      <dgm:spPr/>
      <dgm:t>
        <a:bodyPr/>
        <a:lstStyle/>
        <a:p>
          <a:endParaRPr lang="nl-BE"/>
        </a:p>
      </dgm:t>
    </dgm:pt>
    <dgm:pt modelId="{DDE853BE-9AA2-4FA2-B4E0-63B0ECB39591}">
      <dgm:prSet custT="1"/>
      <dgm:spPr/>
      <dgm:t>
        <a:bodyPr/>
        <a:lstStyle/>
        <a:p>
          <a:r>
            <a:rPr lang="nl-BE" sz="1800" b="1">
              <a:solidFill>
                <a:srgbClr val="4472C4"/>
              </a:solidFill>
              <a:latin typeface="Arial"/>
              <a:cs typeface="Arial"/>
            </a:rPr>
            <a:t>Er kan een type bepaald worden </a:t>
          </a:r>
          <a:r>
            <a:rPr lang="nl-BE" sz="1800" b="1" err="1">
              <a:solidFill>
                <a:srgbClr val="4472C4"/>
              </a:solidFill>
              <a:latin typeface="Arial"/>
              <a:cs typeface="Arial"/>
            </a:rPr>
            <a:t>i.f.v</a:t>
          </a:r>
          <a:r>
            <a:rPr lang="nl-BE" sz="1800" b="1">
              <a:solidFill>
                <a:srgbClr val="4472C4"/>
              </a:solidFill>
              <a:latin typeface="Arial"/>
              <a:cs typeface="Arial"/>
            </a:rPr>
            <a:t>. nood aan expertise</a:t>
          </a:r>
          <a:endParaRPr lang="nl-BE" sz="1800" b="1">
            <a:solidFill>
              <a:srgbClr val="4472C4"/>
            </a:solidFill>
            <a:ea typeface="Calibri"/>
            <a:cs typeface="Calibri"/>
          </a:endParaRPr>
        </a:p>
      </dgm:t>
    </dgm:pt>
    <dgm:pt modelId="{7E47B75D-BB07-4E66-B3B2-2E8E0D0C539C}" type="parTrans" cxnId="{6AD19C62-F904-43B9-8D9B-5B1D306C9378}">
      <dgm:prSet/>
      <dgm:spPr/>
      <dgm:t>
        <a:bodyPr/>
        <a:lstStyle/>
        <a:p>
          <a:endParaRPr lang="nl-BE"/>
        </a:p>
      </dgm:t>
    </dgm:pt>
    <dgm:pt modelId="{B8E046CE-3F66-4E42-A655-5293BE5F7730}" type="sibTrans" cxnId="{6AD19C62-F904-43B9-8D9B-5B1D306C9378}">
      <dgm:prSet/>
      <dgm:spPr/>
      <dgm:t>
        <a:bodyPr/>
        <a:lstStyle/>
        <a:p>
          <a:endParaRPr lang="nl-BE"/>
        </a:p>
      </dgm:t>
    </dgm:pt>
    <dgm:pt modelId="{D158E75C-F11B-4224-9D1D-D5E7C2FEA886}">
      <dgm:prSet custT="1"/>
      <dgm:spPr/>
      <dgm:t>
        <a:bodyPr/>
        <a:lstStyle/>
        <a:p>
          <a:endParaRPr lang="nl-BE" sz="1800" b="1">
            <a:solidFill>
              <a:srgbClr val="4472C4"/>
            </a:solidFill>
            <a:latin typeface="Arial"/>
            <a:cs typeface="Arial"/>
          </a:endParaRPr>
        </a:p>
      </dgm:t>
    </dgm:pt>
    <dgm:pt modelId="{D0694141-6784-48BB-A4EF-7D95E7378CC0}" type="parTrans" cxnId="{F7A340FD-F1BA-4D94-8959-E48A347F1A3D}">
      <dgm:prSet/>
      <dgm:spPr/>
      <dgm:t>
        <a:bodyPr/>
        <a:lstStyle/>
        <a:p>
          <a:endParaRPr lang="nl-BE"/>
        </a:p>
      </dgm:t>
    </dgm:pt>
    <dgm:pt modelId="{E522B2CF-3020-4E7B-918D-E82A5C29EE93}" type="sibTrans" cxnId="{F7A340FD-F1BA-4D94-8959-E48A347F1A3D}">
      <dgm:prSet/>
      <dgm:spPr/>
      <dgm:t>
        <a:bodyPr/>
        <a:lstStyle/>
        <a:p>
          <a:endParaRPr lang="nl-BE"/>
        </a:p>
      </dgm:t>
    </dgm:pt>
    <dgm:pt modelId="{9EF7380C-6540-4863-A193-71CCA28D717F}">
      <dgm:prSet custT="1"/>
      <dgm:spPr/>
      <dgm:t>
        <a:bodyPr/>
        <a:lstStyle/>
        <a:p>
          <a:endParaRPr lang="nl-BE" sz="1800" b="1">
            <a:solidFill>
              <a:srgbClr val="4472C4"/>
            </a:solidFill>
            <a:latin typeface="Arial"/>
            <a:cs typeface="Arial"/>
          </a:endParaRPr>
        </a:p>
      </dgm:t>
    </dgm:pt>
    <dgm:pt modelId="{80E61EE5-D7F2-4E75-B369-2CCE918D8A70}" type="parTrans" cxnId="{197761A4-79BB-4EA1-ADD1-A04BC60295B7}">
      <dgm:prSet/>
      <dgm:spPr/>
      <dgm:t>
        <a:bodyPr/>
        <a:lstStyle/>
        <a:p>
          <a:endParaRPr lang="nl-BE"/>
        </a:p>
      </dgm:t>
    </dgm:pt>
    <dgm:pt modelId="{F67F2C54-E27F-400B-ADE1-2031574B122B}" type="sibTrans" cxnId="{197761A4-79BB-4EA1-ADD1-A04BC60295B7}">
      <dgm:prSet/>
      <dgm:spPr/>
      <dgm:t>
        <a:bodyPr/>
        <a:lstStyle/>
        <a:p>
          <a:endParaRPr lang="nl-BE"/>
        </a:p>
      </dgm:t>
    </dgm:pt>
    <dgm:pt modelId="{82208987-6B3C-4705-92BB-B48B29499779}">
      <dgm:prSet custT="1"/>
      <dgm:spPr/>
      <dgm:t>
        <a:bodyPr/>
        <a:lstStyle/>
        <a:p>
          <a:endParaRPr lang="nl-BE" sz="1800" b="1">
            <a:solidFill>
              <a:srgbClr val="4472C4"/>
            </a:solidFill>
            <a:latin typeface="Arial"/>
            <a:cs typeface="Arial"/>
          </a:endParaRPr>
        </a:p>
      </dgm:t>
    </dgm:pt>
    <dgm:pt modelId="{559E1595-4691-4A27-85E2-1097BE4EF230}" type="parTrans" cxnId="{2382BFE1-B20C-40D0-A5B1-4797AFEC72BB}">
      <dgm:prSet/>
      <dgm:spPr/>
      <dgm:t>
        <a:bodyPr/>
        <a:lstStyle/>
        <a:p>
          <a:endParaRPr lang="nl-BE"/>
        </a:p>
      </dgm:t>
    </dgm:pt>
    <dgm:pt modelId="{C59D05E0-AEBD-43D2-A02E-66C8077406A5}" type="sibTrans" cxnId="{2382BFE1-B20C-40D0-A5B1-4797AFEC72BB}">
      <dgm:prSet/>
      <dgm:spPr/>
      <dgm:t>
        <a:bodyPr/>
        <a:lstStyle/>
        <a:p>
          <a:endParaRPr lang="nl-BE"/>
        </a:p>
      </dgm:t>
    </dgm:pt>
    <dgm:pt modelId="{A1196272-2D39-4E93-8E2A-4D22FA30A34A}">
      <dgm:prSet custT="1"/>
      <dgm:spPr/>
      <dgm:t>
        <a:bodyPr/>
        <a:lstStyle/>
        <a:p>
          <a:endParaRPr lang="nl-BE" sz="1800" b="1">
            <a:solidFill>
              <a:srgbClr val="4472C4"/>
            </a:solidFill>
            <a:ea typeface="Calibri"/>
            <a:cs typeface="Calibri"/>
          </a:endParaRPr>
        </a:p>
      </dgm:t>
    </dgm:pt>
    <dgm:pt modelId="{D611AF03-6513-4551-B93D-81F82B216644}" type="parTrans" cxnId="{A4F82A69-2388-4E95-AEE5-B37E88F9CC03}">
      <dgm:prSet/>
      <dgm:spPr/>
      <dgm:t>
        <a:bodyPr/>
        <a:lstStyle/>
        <a:p>
          <a:endParaRPr lang="nl-BE"/>
        </a:p>
      </dgm:t>
    </dgm:pt>
    <dgm:pt modelId="{E1663D64-0F8F-44A3-A758-D5010ABB3F8C}" type="sibTrans" cxnId="{A4F82A69-2388-4E95-AEE5-B37E88F9CC03}">
      <dgm:prSet/>
      <dgm:spPr/>
      <dgm:t>
        <a:bodyPr/>
        <a:lstStyle/>
        <a:p>
          <a:endParaRPr lang="nl-BE"/>
        </a:p>
      </dgm:t>
    </dgm:pt>
    <dgm:pt modelId="{58927EC8-AEE0-4A5E-9011-C93B0E281457}">
      <dgm:prSet phldrT="[Tekst]" custT="1"/>
      <dgm:spPr/>
      <dgm:t>
        <a:bodyPr/>
        <a:lstStyle/>
        <a:p>
          <a:endParaRPr lang="nl-BE" sz="1800">
            <a:solidFill>
              <a:srgbClr val="4472C4"/>
            </a:solidFill>
          </a:endParaRPr>
        </a:p>
      </dgm:t>
    </dgm:pt>
    <dgm:pt modelId="{951F95F2-1CDC-4126-B234-4DA8AB7AFA2B}" type="parTrans" cxnId="{AC313F20-074D-4BFC-A954-25B9C152540C}">
      <dgm:prSet/>
      <dgm:spPr/>
      <dgm:t>
        <a:bodyPr/>
        <a:lstStyle/>
        <a:p>
          <a:endParaRPr lang="nl-BE"/>
        </a:p>
      </dgm:t>
    </dgm:pt>
    <dgm:pt modelId="{1A4CD7C1-341C-45F6-9BB9-A84214CAEFE1}" type="sibTrans" cxnId="{AC313F20-074D-4BFC-A954-25B9C152540C}">
      <dgm:prSet/>
      <dgm:spPr/>
      <dgm:t>
        <a:bodyPr/>
        <a:lstStyle/>
        <a:p>
          <a:endParaRPr lang="nl-BE"/>
        </a:p>
      </dgm:t>
    </dgm:pt>
    <dgm:pt modelId="{B0C7C30A-FF4D-4EAD-90F4-8F9768BA1495}" type="pres">
      <dgm:prSet presAssocID="{58BEEBB3-5A1B-46B0-BDF8-018878D7786D}" presName="linearFlow" presStyleCnt="0">
        <dgm:presLayoutVars>
          <dgm:dir/>
          <dgm:animLvl val="lvl"/>
          <dgm:resizeHandles val="exact"/>
        </dgm:presLayoutVars>
      </dgm:prSet>
      <dgm:spPr/>
    </dgm:pt>
    <dgm:pt modelId="{1939A454-65C1-43B6-8A91-B0AAD21EE7BB}" type="pres">
      <dgm:prSet presAssocID="{58927EC8-AEE0-4A5E-9011-C93B0E281457}" presName="composite" presStyleCnt="0"/>
      <dgm:spPr/>
    </dgm:pt>
    <dgm:pt modelId="{4B76CBF9-ACE0-487D-8F15-162634D496E3}" type="pres">
      <dgm:prSet presAssocID="{58927EC8-AEE0-4A5E-9011-C93B0E281457}" presName="parentText" presStyleLbl="alignNode1" presStyleIdx="0" presStyleCnt="8">
        <dgm:presLayoutVars>
          <dgm:chMax val="1"/>
          <dgm:bulletEnabled val="1"/>
        </dgm:presLayoutVars>
      </dgm:prSet>
      <dgm:spPr/>
    </dgm:pt>
    <dgm:pt modelId="{667BBABC-2DF3-4059-9D02-F35CFA07C91D}" type="pres">
      <dgm:prSet presAssocID="{58927EC8-AEE0-4A5E-9011-C93B0E281457}" presName="descendantText" presStyleLbl="alignAcc1" presStyleIdx="0" presStyleCnt="8">
        <dgm:presLayoutVars>
          <dgm:bulletEnabled val="1"/>
        </dgm:presLayoutVars>
      </dgm:prSet>
      <dgm:spPr/>
    </dgm:pt>
    <dgm:pt modelId="{90A8EAEB-E1F0-425C-A2BB-393F237456B8}" type="pres">
      <dgm:prSet presAssocID="{1A4CD7C1-341C-45F6-9BB9-A84214CAEFE1}" presName="sp" presStyleCnt="0"/>
      <dgm:spPr/>
    </dgm:pt>
    <dgm:pt modelId="{1294E617-E834-4947-AF9F-1C0DBB7EE730}" type="pres">
      <dgm:prSet presAssocID="{1B59548C-A98B-4DA0-9629-CBFB7CBD4E65}" presName="composite" presStyleCnt="0"/>
      <dgm:spPr/>
    </dgm:pt>
    <dgm:pt modelId="{C80570B5-D012-44A9-8C1D-AE962CB1B772}" type="pres">
      <dgm:prSet presAssocID="{1B59548C-A98B-4DA0-9629-CBFB7CBD4E65}" presName="parentText" presStyleLbl="alignNode1" presStyleIdx="1" presStyleCnt="8">
        <dgm:presLayoutVars>
          <dgm:chMax val="1"/>
          <dgm:bulletEnabled val="1"/>
        </dgm:presLayoutVars>
      </dgm:prSet>
      <dgm:spPr/>
    </dgm:pt>
    <dgm:pt modelId="{81CE3598-D8EB-4394-BB26-0A9DCDDDC530}" type="pres">
      <dgm:prSet presAssocID="{1B59548C-A98B-4DA0-9629-CBFB7CBD4E65}" presName="descendantText" presStyleLbl="alignAcc1" presStyleIdx="1" presStyleCnt="8">
        <dgm:presLayoutVars>
          <dgm:bulletEnabled val="1"/>
        </dgm:presLayoutVars>
      </dgm:prSet>
      <dgm:spPr/>
    </dgm:pt>
    <dgm:pt modelId="{5E24B8CC-FEA5-4105-A408-2923726F1F74}" type="pres">
      <dgm:prSet presAssocID="{5138A777-28F4-4D16-B4F2-44BF8F696AC1}" presName="sp" presStyleCnt="0"/>
      <dgm:spPr/>
    </dgm:pt>
    <dgm:pt modelId="{1A33EDE1-899F-4B3C-832E-E7C6C8585B79}" type="pres">
      <dgm:prSet presAssocID="{15A837F2-144C-4142-9445-4E309539DDD4}" presName="composite" presStyleCnt="0"/>
      <dgm:spPr/>
    </dgm:pt>
    <dgm:pt modelId="{FC33BBB3-C9F3-41EF-AAFA-F1CCC681B62E}" type="pres">
      <dgm:prSet presAssocID="{15A837F2-144C-4142-9445-4E309539DDD4}" presName="parentText" presStyleLbl="alignNode1" presStyleIdx="2" presStyleCnt="8">
        <dgm:presLayoutVars>
          <dgm:chMax val="1"/>
          <dgm:bulletEnabled val="1"/>
        </dgm:presLayoutVars>
      </dgm:prSet>
      <dgm:spPr/>
    </dgm:pt>
    <dgm:pt modelId="{B27F299B-DEB7-461C-9525-0703F1D4143B}" type="pres">
      <dgm:prSet presAssocID="{15A837F2-144C-4142-9445-4E309539DDD4}" presName="descendantText" presStyleLbl="alignAcc1" presStyleIdx="2" presStyleCnt="8">
        <dgm:presLayoutVars>
          <dgm:bulletEnabled val="1"/>
        </dgm:presLayoutVars>
      </dgm:prSet>
      <dgm:spPr/>
    </dgm:pt>
    <dgm:pt modelId="{FAECA966-D254-4AB3-9132-1EF9BAC54259}" type="pres">
      <dgm:prSet presAssocID="{B9E9EF69-1D24-4B5D-96EF-2298F541E262}" presName="sp" presStyleCnt="0"/>
      <dgm:spPr/>
    </dgm:pt>
    <dgm:pt modelId="{4DA9BA11-84E3-49FF-8D79-CE441BFBC1BB}" type="pres">
      <dgm:prSet presAssocID="{76BF4C76-E572-4865-817A-A2B2CD97A19A}" presName="composite" presStyleCnt="0"/>
      <dgm:spPr/>
    </dgm:pt>
    <dgm:pt modelId="{767223EA-2BF3-48A5-96DD-50AFD43B03D7}" type="pres">
      <dgm:prSet presAssocID="{76BF4C76-E572-4865-817A-A2B2CD97A19A}" presName="parentText" presStyleLbl="alignNode1" presStyleIdx="3" presStyleCnt="8">
        <dgm:presLayoutVars>
          <dgm:chMax val="1"/>
          <dgm:bulletEnabled val="1"/>
        </dgm:presLayoutVars>
      </dgm:prSet>
      <dgm:spPr/>
    </dgm:pt>
    <dgm:pt modelId="{1AEA21FC-E166-4F98-857A-FCAD0C8E5B09}" type="pres">
      <dgm:prSet presAssocID="{76BF4C76-E572-4865-817A-A2B2CD97A19A}" presName="descendantText" presStyleLbl="alignAcc1" presStyleIdx="3" presStyleCnt="8">
        <dgm:presLayoutVars>
          <dgm:bulletEnabled val="1"/>
        </dgm:presLayoutVars>
      </dgm:prSet>
      <dgm:spPr/>
    </dgm:pt>
    <dgm:pt modelId="{8DCEDDCA-BE2C-4CD0-B8D4-2C2C44716D1C}" type="pres">
      <dgm:prSet presAssocID="{D5BF7D12-5601-44D8-B88B-9F8BEF19DED3}" presName="sp" presStyleCnt="0"/>
      <dgm:spPr/>
    </dgm:pt>
    <dgm:pt modelId="{C439A82F-DE7B-4639-ABC9-FD77547BC96B}" type="pres">
      <dgm:prSet presAssocID="{D158E75C-F11B-4224-9D1D-D5E7C2FEA886}" presName="composite" presStyleCnt="0"/>
      <dgm:spPr/>
    </dgm:pt>
    <dgm:pt modelId="{4CB147E1-ACBF-408D-93DE-6B88914B74B0}" type="pres">
      <dgm:prSet presAssocID="{D158E75C-F11B-4224-9D1D-D5E7C2FEA886}" presName="parentText" presStyleLbl="alignNode1" presStyleIdx="4" presStyleCnt="8">
        <dgm:presLayoutVars>
          <dgm:chMax val="1"/>
          <dgm:bulletEnabled val="1"/>
        </dgm:presLayoutVars>
      </dgm:prSet>
      <dgm:spPr/>
    </dgm:pt>
    <dgm:pt modelId="{F7DDE862-2078-4141-B535-EA2B682EC894}" type="pres">
      <dgm:prSet presAssocID="{D158E75C-F11B-4224-9D1D-D5E7C2FEA886}" presName="descendantText" presStyleLbl="alignAcc1" presStyleIdx="4" presStyleCnt="8">
        <dgm:presLayoutVars>
          <dgm:bulletEnabled val="1"/>
        </dgm:presLayoutVars>
      </dgm:prSet>
      <dgm:spPr/>
    </dgm:pt>
    <dgm:pt modelId="{F9C8F675-2A41-4297-B850-19D36A317BF7}" type="pres">
      <dgm:prSet presAssocID="{E522B2CF-3020-4E7B-918D-E82A5C29EE93}" presName="sp" presStyleCnt="0"/>
      <dgm:spPr/>
    </dgm:pt>
    <dgm:pt modelId="{76CF7994-E1F1-4DC7-BFDA-569EA8DB4B8B}" type="pres">
      <dgm:prSet presAssocID="{9EF7380C-6540-4863-A193-71CCA28D717F}" presName="composite" presStyleCnt="0"/>
      <dgm:spPr/>
    </dgm:pt>
    <dgm:pt modelId="{96EBEAAF-3C22-47A4-B24C-59A6D32CFE08}" type="pres">
      <dgm:prSet presAssocID="{9EF7380C-6540-4863-A193-71CCA28D717F}" presName="parentText" presStyleLbl="alignNode1" presStyleIdx="5" presStyleCnt="8">
        <dgm:presLayoutVars>
          <dgm:chMax val="1"/>
          <dgm:bulletEnabled val="1"/>
        </dgm:presLayoutVars>
      </dgm:prSet>
      <dgm:spPr/>
    </dgm:pt>
    <dgm:pt modelId="{0C058D66-1669-4FF9-8AA8-8E3583040F62}" type="pres">
      <dgm:prSet presAssocID="{9EF7380C-6540-4863-A193-71CCA28D717F}" presName="descendantText" presStyleLbl="alignAcc1" presStyleIdx="5" presStyleCnt="8">
        <dgm:presLayoutVars>
          <dgm:bulletEnabled val="1"/>
        </dgm:presLayoutVars>
      </dgm:prSet>
      <dgm:spPr/>
    </dgm:pt>
    <dgm:pt modelId="{35B0196F-A7C3-45D2-A6E6-AFE8C09F328C}" type="pres">
      <dgm:prSet presAssocID="{F67F2C54-E27F-400B-ADE1-2031574B122B}" presName="sp" presStyleCnt="0"/>
      <dgm:spPr/>
    </dgm:pt>
    <dgm:pt modelId="{B1D272AD-9A09-4D5C-B9EE-D8815AAFBB12}" type="pres">
      <dgm:prSet presAssocID="{82208987-6B3C-4705-92BB-B48B29499779}" presName="composite" presStyleCnt="0"/>
      <dgm:spPr/>
    </dgm:pt>
    <dgm:pt modelId="{FF0C34CE-8978-43A2-8011-8498C31FCCEE}" type="pres">
      <dgm:prSet presAssocID="{82208987-6B3C-4705-92BB-B48B29499779}" presName="parentText" presStyleLbl="alignNode1" presStyleIdx="6" presStyleCnt="8">
        <dgm:presLayoutVars>
          <dgm:chMax val="1"/>
          <dgm:bulletEnabled val="1"/>
        </dgm:presLayoutVars>
      </dgm:prSet>
      <dgm:spPr/>
    </dgm:pt>
    <dgm:pt modelId="{1060C729-5DB5-4D1C-A8E0-F937771A89C4}" type="pres">
      <dgm:prSet presAssocID="{82208987-6B3C-4705-92BB-B48B29499779}" presName="descendantText" presStyleLbl="alignAcc1" presStyleIdx="6" presStyleCnt="8">
        <dgm:presLayoutVars>
          <dgm:bulletEnabled val="1"/>
        </dgm:presLayoutVars>
      </dgm:prSet>
      <dgm:spPr/>
    </dgm:pt>
    <dgm:pt modelId="{18D72BE7-B5DB-4758-A3F2-057250D7B6E2}" type="pres">
      <dgm:prSet presAssocID="{C59D05E0-AEBD-43D2-A02E-66C8077406A5}" presName="sp" presStyleCnt="0"/>
      <dgm:spPr/>
    </dgm:pt>
    <dgm:pt modelId="{0C4A9EBC-E499-4E5E-833C-902992F4F17B}" type="pres">
      <dgm:prSet presAssocID="{A1196272-2D39-4E93-8E2A-4D22FA30A34A}" presName="composite" presStyleCnt="0"/>
      <dgm:spPr/>
    </dgm:pt>
    <dgm:pt modelId="{9627C18A-1FE8-42B4-B915-B8836E5D13E4}" type="pres">
      <dgm:prSet presAssocID="{A1196272-2D39-4E93-8E2A-4D22FA30A34A}" presName="parentText" presStyleLbl="alignNode1" presStyleIdx="7" presStyleCnt="8">
        <dgm:presLayoutVars>
          <dgm:chMax val="1"/>
          <dgm:bulletEnabled val="1"/>
        </dgm:presLayoutVars>
      </dgm:prSet>
      <dgm:spPr/>
    </dgm:pt>
    <dgm:pt modelId="{6D3C3E05-1CF8-4312-90BD-6A3CA5EFF652}" type="pres">
      <dgm:prSet presAssocID="{A1196272-2D39-4E93-8E2A-4D22FA30A34A}" presName="descendantText" presStyleLbl="alignAcc1" presStyleIdx="7" presStyleCnt="8">
        <dgm:presLayoutVars>
          <dgm:bulletEnabled val="1"/>
        </dgm:presLayoutVars>
      </dgm:prSet>
      <dgm:spPr/>
    </dgm:pt>
  </dgm:ptLst>
  <dgm:cxnLst>
    <dgm:cxn modelId="{0725E600-52FC-4CE8-94CA-B27C6A17095F}" srcId="{9EF7380C-6540-4863-A193-71CCA28D717F}" destId="{E066C46A-4DA8-401D-BE9A-9C496FFD6B36}" srcOrd="0" destOrd="0" parTransId="{6748A4B0-46EE-4C6F-B7F6-B58FE38CE4D2}" sibTransId="{3077DC4F-DCF4-4249-8231-2DC752FDC5B3}"/>
    <dgm:cxn modelId="{BC3A430F-446D-4A2A-81DD-432842FB6B80}" srcId="{58BEEBB3-5A1B-46B0-BDF8-018878D7786D}" destId="{15A837F2-144C-4142-9445-4E309539DDD4}" srcOrd="2" destOrd="0" parTransId="{5CF0B533-6B6D-4A3F-8E05-138AAEFB80C5}" sibTransId="{B9E9EF69-1D24-4B5D-96EF-2298F541E262}"/>
    <dgm:cxn modelId="{AC313F20-074D-4BFC-A954-25B9C152540C}" srcId="{58BEEBB3-5A1B-46B0-BDF8-018878D7786D}" destId="{58927EC8-AEE0-4A5E-9011-C93B0E281457}" srcOrd="0" destOrd="0" parTransId="{951F95F2-1CDC-4126-B234-4DA8AB7AFA2B}" sibTransId="{1A4CD7C1-341C-45F6-9BB9-A84214CAEFE1}"/>
    <dgm:cxn modelId="{BEE46326-D5AF-4017-8CE6-A62E5336D121}" type="presOf" srcId="{9EF7380C-6540-4863-A193-71CCA28D717F}" destId="{96EBEAAF-3C22-47A4-B24C-59A6D32CFE08}" srcOrd="0" destOrd="0" presId="urn:microsoft.com/office/officeart/2005/8/layout/chevron2"/>
    <dgm:cxn modelId="{09E3E626-61B4-4F35-8A63-473C0D389D2E}" srcId="{58BEEBB3-5A1B-46B0-BDF8-018878D7786D}" destId="{1B59548C-A98B-4DA0-9629-CBFB7CBD4E65}" srcOrd="1" destOrd="0" parTransId="{442D4A77-7DBD-4E6C-B675-F2D02D1C4C80}" sibTransId="{5138A777-28F4-4D16-B4F2-44BF8F696AC1}"/>
    <dgm:cxn modelId="{EF9DAB2D-277B-471C-BD7B-6A5E6A672E78}" srcId="{D158E75C-F11B-4224-9D1D-D5E7C2FEA886}" destId="{17C72FF5-7AE4-4C51-8988-6354375EBDCC}" srcOrd="0" destOrd="0" parTransId="{8FE45B96-E05C-4AC2-BC61-5A513848C719}" sibTransId="{E568D137-9769-4A1F-B84D-38B93E0790DE}"/>
    <dgm:cxn modelId="{6AD19C62-F904-43B9-8D9B-5B1D306C9378}" srcId="{A1196272-2D39-4E93-8E2A-4D22FA30A34A}" destId="{DDE853BE-9AA2-4FA2-B4E0-63B0ECB39591}" srcOrd="0" destOrd="0" parTransId="{7E47B75D-BB07-4E66-B3B2-2E8E0D0C539C}" sibTransId="{B8E046CE-3F66-4E42-A655-5293BE5F7730}"/>
    <dgm:cxn modelId="{C68C1365-6A51-4235-A6E3-A83493AE71C8}" type="presOf" srcId="{20771DEC-0B22-417D-8F61-C47082DC0D0A}" destId="{81CE3598-D8EB-4394-BB26-0A9DCDDDC530}" srcOrd="0" destOrd="0" presId="urn:microsoft.com/office/officeart/2005/8/layout/chevron2"/>
    <dgm:cxn modelId="{1F14AA48-F20D-4E34-B8DA-FCCB1C508A8D}" srcId="{58BEEBB3-5A1B-46B0-BDF8-018878D7786D}" destId="{76BF4C76-E572-4865-817A-A2B2CD97A19A}" srcOrd="3" destOrd="0" parTransId="{58F7B4C6-D931-48BA-B9D2-26166697B069}" sibTransId="{D5BF7D12-5601-44D8-B88B-9F8BEF19DED3}"/>
    <dgm:cxn modelId="{A4F82A69-2388-4E95-AEE5-B37E88F9CC03}" srcId="{58BEEBB3-5A1B-46B0-BDF8-018878D7786D}" destId="{A1196272-2D39-4E93-8E2A-4D22FA30A34A}" srcOrd="7" destOrd="0" parTransId="{D611AF03-6513-4551-B93D-81F82B216644}" sibTransId="{E1663D64-0F8F-44A3-A758-D5010ABB3F8C}"/>
    <dgm:cxn modelId="{EC66EB4B-27E9-47F7-B06A-DDECA43A9F6D}" type="presOf" srcId="{58927EC8-AEE0-4A5E-9011-C93B0E281457}" destId="{4B76CBF9-ACE0-487D-8F15-162634D496E3}" srcOrd="0" destOrd="0" presId="urn:microsoft.com/office/officeart/2005/8/layout/chevron2"/>
    <dgm:cxn modelId="{75B5F96F-0234-4CFD-8724-E6460776333D}" type="presOf" srcId="{1852FA98-D0B5-43A4-BA64-78732A0E631B}" destId="{B27F299B-DEB7-461C-9525-0703F1D4143B}" srcOrd="0" destOrd="0" presId="urn:microsoft.com/office/officeart/2005/8/layout/chevron2"/>
    <dgm:cxn modelId="{53A69B54-F8A9-4807-B176-44980C5E34F6}" type="presOf" srcId="{D158E75C-F11B-4224-9D1D-D5E7C2FEA886}" destId="{4CB147E1-ACBF-408D-93DE-6B88914B74B0}" srcOrd="0" destOrd="0" presId="urn:microsoft.com/office/officeart/2005/8/layout/chevron2"/>
    <dgm:cxn modelId="{E4B09555-1149-4D84-ABCB-6B20DCCC8223}" type="presOf" srcId="{E066C46A-4DA8-401D-BE9A-9C496FFD6B36}" destId="{0C058D66-1669-4FF9-8AA8-8E3583040F62}" srcOrd="0" destOrd="0" presId="urn:microsoft.com/office/officeart/2005/8/layout/chevron2"/>
    <dgm:cxn modelId="{EBC74157-1FCA-4D70-BB01-FD96628997F2}" type="presOf" srcId="{A1196272-2D39-4E93-8E2A-4D22FA30A34A}" destId="{9627C18A-1FE8-42B4-B915-B8836E5D13E4}" srcOrd="0" destOrd="0" presId="urn:microsoft.com/office/officeart/2005/8/layout/chevron2"/>
    <dgm:cxn modelId="{C50D657C-A860-42EF-9986-CD324453AC19}" type="presOf" srcId="{82208987-6B3C-4705-92BB-B48B29499779}" destId="{FF0C34CE-8978-43A2-8011-8498C31FCCEE}" srcOrd="0" destOrd="0" presId="urn:microsoft.com/office/officeart/2005/8/layout/chevron2"/>
    <dgm:cxn modelId="{8B12E27D-B7A4-47A4-A05E-94F30A0294A5}" srcId="{58927EC8-AEE0-4A5E-9011-C93B0E281457}" destId="{74DDD2D2-8083-45BB-8454-B69F2811EC39}" srcOrd="0" destOrd="0" parTransId="{F5CACB71-5898-41DB-A3E3-EFB0093D07E6}" sibTransId="{D6A1D417-1CCC-42D6-BFD7-5D6714A54F20}"/>
    <dgm:cxn modelId="{287C6291-BED7-41A9-A8F4-EA88844B6F2C}" type="presOf" srcId="{76BF4C76-E572-4865-817A-A2B2CD97A19A}" destId="{767223EA-2BF3-48A5-96DD-50AFD43B03D7}" srcOrd="0" destOrd="0" presId="urn:microsoft.com/office/officeart/2005/8/layout/chevron2"/>
    <dgm:cxn modelId="{197761A4-79BB-4EA1-ADD1-A04BC60295B7}" srcId="{58BEEBB3-5A1B-46B0-BDF8-018878D7786D}" destId="{9EF7380C-6540-4863-A193-71CCA28D717F}" srcOrd="5" destOrd="0" parTransId="{80E61EE5-D7F2-4E75-B369-2CCE918D8A70}" sibTransId="{F67F2C54-E27F-400B-ADE1-2031574B122B}"/>
    <dgm:cxn modelId="{240065A7-FE11-4D54-B895-BDB030FFA6E0}" type="presOf" srcId="{74DDD2D2-8083-45BB-8454-B69F2811EC39}" destId="{667BBABC-2DF3-4059-9D02-F35CFA07C91D}" srcOrd="0" destOrd="0" presId="urn:microsoft.com/office/officeart/2005/8/layout/chevron2"/>
    <dgm:cxn modelId="{058778A7-8F6F-4DA5-BE36-63CC72B2ADD8}" srcId="{82208987-6B3C-4705-92BB-B48B29499779}" destId="{BF9B5A8E-6435-4E49-8140-66E88072E45F}" srcOrd="0" destOrd="0" parTransId="{7AAF40E7-F96E-4DF5-A955-60136E645CFB}" sibTransId="{866318A3-8DFE-4727-A5A3-EA2AEC6DBA3D}"/>
    <dgm:cxn modelId="{B11053AD-2F85-4110-A9EE-59E5842E6E00}" type="presOf" srcId="{58BEEBB3-5A1B-46B0-BDF8-018878D7786D}" destId="{B0C7C30A-FF4D-4EAD-90F4-8F9768BA1495}" srcOrd="0" destOrd="0" presId="urn:microsoft.com/office/officeart/2005/8/layout/chevron2"/>
    <dgm:cxn modelId="{E51DA9BF-1BDC-413C-AC70-A24041B6572E}" srcId="{76BF4C76-E572-4865-817A-A2B2CD97A19A}" destId="{2C1F0EFA-9C42-4A19-BF43-EEB081903684}" srcOrd="0" destOrd="0" parTransId="{D0CDEF8A-B732-44BC-AF95-AD07671F145B}" sibTransId="{B4B9D2BA-FAFB-4A97-9666-988526B0B6F3}"/>
    <dgm:cxn modelId="{2FF0E5C0-4AB9-4F5E-BD65-2C48064D0A9D}" type="presOf" srcId="{2C1F0EFA-9C42-4A19-BF43-EEB081903684}" destId="{1AEA21FC-E166-4F98-857A-FCAD0C8E5B09}" srcOrd="0" destOrd="0" presId="urn:microsoft.com/office/officeart/2005/8/layout/chevron2"/>
    <dgm:cxn modelId="{3EF0B4CA-57CA-430E-8429-E27C62AB3E06}" srcId="{1B59548C-A98B-4DA0-9629-CBFB7CBD4E65}" destId="{20771DEC-0B22-417D-8F61-C47082DC0D0A}" srcOrd="0" destOrd="0" parTransId="{6977E884-F54A-4128-8EBC-02FEA8D2B3DA}" sibTransId="{16D267B4-94D4-4CBE-B172-AAA59D161068}"/>
    <dgm:cxn modelId="{4BBC80D1-67D4-4D31-A882-560C79AA71DD}" type="presOf" srcId="{15A837F2-144C-4142-9445-4E309539DDD4}" destId="{FC33BBB3-C9F3-41EF-AAFA-F1CCC681B62E}" srcOrd="0" destOrd="0" presId="urn:microsoft.com/office/officeart/2005/8/layout/chevron2"/>
    <dgm:cxn modelId="{2382BFE1-B20C-40D0-A5B1-4797AFEC72BB}" srcId="{58BEEBB3-5A1B-46B0-BDF8-018878D7786D}" destId="{82208987-6B3C-4705-92BB-B48B29499779}" srcOrd="6" destOrd="0" parTransId="{559E1595-4691-4A27-85E2-1097BE4EF230}" sibTransId="{C59D05E0-AEBD-43D2-A02E-66C8077406A5}"/>
    <dgm:cxn modelId="{81545FE2-6BAC-4FF1-B79D-5E20226347FF}" type="presOf" srcId="{DDE853BE-9AA2-4FA2-B4E0-63B0ECB39591}" destId="{6D3C3E05-1CF8-4312-90BD-6A3CA5EFF652}" srcOrd="0" destOrd="0" presId="urn:microsoft.com/office/officeart/2005/8/layout/chevron2"/>
    <dgm:cxn modelId="{F919C3E6-2F44-4272-8896-1A8F615210EA}" type="presOf" srcId="{BF9B5A8E-6435-4E49-8140-66E88072E45F}" destId="{1060C729-5DB5-4D1C-A8E0-F937771A89C4}" srcOrd="0" destOrd="0" presId="urn:microsoft.com/office/officeart/2005/8/layout/chevron2"/>
    <dgm:cxn modelId="{B3F010F0-7EF9-4BEC-84BA-D6319D134C95}" srcId="{15A837F2-144C-4142-9445-4E309539DDD4}" destId="{1852FA98-D0B5-43A4-BA64-78732A0E631B}" srcOrd="0" destOrd="0" parTransId="{850C0380-8A01-43E3-B583-4936138D595B}" sibTransId="{0D9BC398-ADC1-481B-8AF9-17FF04FCD371}"/>
    <dgm:cxn modelId="{9C8B97F8-6526-4215-8DAD-14E38D68AA1C}" type="presOf" srcId="{1B59548C-A98B-4DA0-9629-CBFB7CBD4E65}" destId="{C80570B5-D012-44A9-8C1D-AE962CB1B772}" srcOrd="0" destOrd="0" presId="urn:microsoft.com/office/officeart/2005/8/layout/chevron2"/>
    <dgm:cxn modelId="{F7A340FD-F1BA-4D94-8959-E48A347F1A3D}" srcId="{58BEEBB3-5A1B-46B0-BDF8-018878D7786D}" destId="{D158E75C-F11B-4224-9D1D-D5E7C2FEA886}" srcOrd="4" destOrd="0" parTransId="{D0694141-6784-48BB-A4EF-7D95E7378CC0}" sibTransId="{E522B2CF-3020-4E7B-918D-E82A5C29EE93}"/>
    <dgm:cxn modelId="{FDABAAFD-2BED-4542-BF7B-63F584EE12B6}" type="presOf" srcId="{17C72FF5-7AE4-4C51-8988-6354375EBDCC}" destId="{F7DDE862-2078-4141-B535-EA2B682EC894}" srcOrd="0" destOrd="0" presId="urn:microsoft.com/office/officeart/2005/8/layout/chevron2"/>
    <dgm:cxn modelId="{26D40763-EFEE-4768-8E0C-51D0C03C0D1A}" type="presParOf" srcId="{B0C7C30A-FF4D-4EAD-90F4-8F9768BA1495}" destId="{1939A454-65C1-43B6-8A91-B0AAD21EE7BB}" srcOrd="0" destOrd="0" presId="urn:microsoft.com/office/officeart/2005/8/layout/chevron2"/>
    <dgm:cxn modelId="{56183AD6-E299-4616-9F09-525C4DD586EC}" type="presParOf" srcId="{1939A454-65C1-43B6-8A91-B0AAD21EE7BB}" destId="{4B76CBF9-ACE0-487D-8F15-162634D496E3}" srcOrd="0" destOrd="0" presId="urn:microsoft.com/office/officeart/2005/8/layout/chevron2"/>
    <dgm:cxn modelId="{1D797613-BA55-442C-AA1F-6CE40D6E70A7}" type="presParOf" srcId="{1939A454-65C1-43B6-8A91-B0AAD21EE7BB}" destId="{667BBABC-2DF3-4059-9D02-F35CFA07C91D}" srcOrd="1" destOrd="0" presId="urn:microsoft.com/office/officeart/2005/8/layout/chevron2"/>
    <dgm:cxn modelId="{A6EE1E75-A465-49E6-99F2-C4B06DAF9F45}" type="presParOf" srcId="{B0C7C30A-FF4D-4EAD-90F4-8F9768BA1495}" destId="{90A8EAEB-E1F0-425C-A2BB-393F237456B8}" srcOrd="1" destOrd="0" presId="urn:microsoft.com/office/officeart/2005/8/layout/chevron2"/>
    <dgm:cxn modelId="{B753761B-E12F-46EE-8423-B1598817B857}" type="presParOf" srcId="{B0C7C30A-FF4D-4EAD-90F4-8F9768BA1495}" destId="{1294E617-E834-4947-AF9F-1C0DBB7EE730}" srcOrd="2" destOrd="0" presId="urn:microsoft.com/office/officeart/2005/8/layout/chevron2"/>
    <dgm:cxn modelId="{A0D73178-55F2-4E28-AD18-9FB6108F252A}" type="presParOf" srcId="{1294E617-E834-4947-AF9F-1C0DBB7EE730}" destId="{C80570B5-D012-44A9-8C1D-AE962CB1B772}" srcOrd="0" destOrd="0" presId="urn:microsoft.com/office/officeart/2005/8/layout/chevron2"/>
    <dgm:cxn modelId="{422A70C6-15AB-4A30-840E-6AF485F5A252}" type="presParOf" srcId="{1294E617-E834-4947-AF9F-1C0DBB7EE730}" destId="{81CE3598-D8EB-4394-BB26-0A9DCDDDC530}" srcOrd="1" destOrd="0" presId="urn:microsoft.com/office/officeart/2005/8/layout/chevron2"/>
    <dgm:cxn modelId="{66CEDB37-C45E-44F1-BB9E-5399276C59A7}" type="presParOf" srcId="{B0C7C30A-FF4D-4EAD-90F4-8F9768BA1495}" destId="{5E24B8CC-FEA5-4105-A408-2923726F1F74}" srcOrd="3" destOrd="0" presId="urn:microsoft.com/office/officeart/2005/8/layout/chevron2"/>
    <dgm:cxn modelId="{B5C7C885-26CF-4F16-BD1F-7164EF8E7F9E}" type="presParOf" srcId="{B0C7C30A-FF4D-4EAD-90F4-8F9768BA1495}" destId="{1A33EDE1-899F-4B3C-832E-E7C6C8585B79}" srcOrd="4" destOrd="0" presId="urn:microsoft.com/office/officeart/2005/8/layout/chevron2"/>
    <dgm:cxn modelId="{6D0B7FFE-03AC-4530-B994-A891777E2283}" type="presParOf" srcId="{1A33EDE1-899F-4B3C-832E-E7C6C8585B79}" destId="{FC33BBB3-C9F3-41EF-AAFA-F1CCC681B62E}" srcOrd="0" destOrd="0" presId="urn:microsoft.com/office/officeart/2005/8/layout/chevron2"/>
    <dgm:cxn modelId="{FA0DE110-9C67-42BF-A9CC-6646837A01B8}" type="presParOf" srcId="{1A33EDE1-899F-4B3C-832E-E7C6C8585B79}" destId="{B27F299B-DEB7-461C-9525-0703F1D4143B}" srcOrd="1" destOrd="0" presId="urn:microsoft.com/office/officeart/2005/8/layout/chevron2"/>
    <dgm:cxn modelId="{720BA0AD-D1E7-47BD-A4A5-A6D333A9A0D3}" type="presParOf" srcId="{B0C7C30A-FF4D-4EAD-90F4-8F9768BA1495}" destId="{FAECA966-D254-4AB3-9132-1EF9BAC54259}" srcOrd="5" destOrd="0" presId="urn:microsoft.com/office/officeart/2005/8/layout/chevron2"/>
    <dgm:cxn modelId="{B81557F0-A3DD-4EE7-AC1C-443789EC19FB}" type="presParOf" srcId="{B0C7C30A-FF4D-4EAD-90F4-8F9768BA1495}" destId="{4DA9BA11-84E3-49FF-8D79-CE441BFBC1BB}" srcOrd="6" destOrd="0" presId="urn:microsoft.com/office/officeart/2005/8/layout/chevron2"/>
    <dgm:cxn modelId="{F48D3946-8342-4C1B-BB08-AB2C8F9103C0}" type="presParOf" srcId="{4DA9BA11-84E3-49FF-8D79-CE441BFBC1BB}" destId="{767223EA-2BF3-48A5-96DD-50AFD43B03D7}" srcOrd="0" destOrd="0" presId="urn:microsoft.com/office/officeart/2005/8/layout/chevron2"/>
    <dgm:cxn modelId="{AF52940D-03A5-4EA9-8669-7B82825B62E4}" type="presParOf" srcId="{4DA9BA11-84E3-49FF-8D79-CE441BFBC1BB}" destId="{1AEA21FC-E166-4F98-857A-FCAD0C8E5B09}" srcOrd="1" destOrd="0" presId="urn:microsoft.com/office/officeart/2005/8/layout/chevron2"/>
    <dgm:cxn modelId="{5C36C6EE-B962-4B9E-8F12-357711B3E272}" type="presParOf" srcId="{B0C7C30A-FF4D-4EAD-90F4-8F9768BA1495}" destId="{8DCEDDCA-BE2C-4CD0-B8D4-2C2C44716D1C}" srcOrd="7" destOrd="0" presId="urn:microsoft.com/office/officeart/2005/8/layout/chevron2"/>
    <dgm:cxn modelId="{1F1D5AA2-4613-43A2-B1FC-690268AB854C}" type="presParOf" srcId="{B0C7C30A-FF4D-4EAD-90F4-8F9768BA1495}" destId="{C439A82F-DE7B-4639-ABC9-FD77547BC96B}" srcOrd="8" destOrd="0" presId="urn:microsoft.com/office/officeart/2005/8/layout/chevron2"/>
    <dgm:cxn modelId="{0DC7BD02-A6FD-481F-B031-29E15388E91D}" type="presParOf" srcId="{C439A82F-DE7B-4639-ABC9-FD77547BC96B}" destId="{4CB147E1-ACBF-408D-93DE-6B88914B74B0}" srcOrd="0" destOrd="0" presId="urn:microsoft.com/office/officeart/2005/8/layout/chevron2"/>
    <dgm:cxn modelId="{40DE6D6A-9BF3-4EF6-BBFE-CB0A13B56F6B}" type="presParOf" srcId="{C439A82F-DE7B-4639-ABC9-FD77547BC96B}" destId="{F7DDE862-2078-4141-B535-EA2B682EC894}" srcOrd="1" destOrd="0" presId="urn:microsoft.com/office/officeart/2005/8/layout/chevron2"/>
    <dgm:cxn modelId="{58CA1618-7C0F-47D6-B36A-6ADEE6903142}" type="presParOf" srcId="{B0C7C30A-FF4D-4EAD-90F4-8F9768BA1495}" destId="{F9C8F675-2A41-4297-B850-19D36A317BF7}" srcOrd="9" destOrd="0" presId="urn:microsoft.com/office/officeart/2005/8/layout/chevron2"/>
    <dgm:cxn modelId="{6193157B-D7BB-454D-8724-EE72F244CBAC}" type="presParOf" srcId="{B0C7C30A-FF4D-4EAD-90F4-8F9768BA1495}" destId="{76CF7994-E1F1-4DC7-BFDA-569EA8DB4B8B}" srcOrd="10" destOrd="0" presId="urn:microsoft.com/office/officeart/2005/8/layout/chevron2"/>
    <dgm:cxn modelId="{370F478E-9DA1-4E69-921F-210AD63498AE}" type="presParOf" srcId="{76CF7994-E1F1-4DC7-BFDA-569EA8DB4B8B}" destId="{96EBEAAF-3C22-47A4-B24C-59A6D32CFE08}" srcOrd="0" destOrd="0" presId="urn:microsoft.com/office/officeart/2005/8/layout/chevron2"/>
    <dgm:cxn modelId="{27C373AF-567E-4873-9E74-D1F0131772AF}" type="presParOf" srcId="{76CF7994-E1F1-4DC7-BFDA-569EA8DB4B8B}" destId="{0C058D66-1669-4FF9-8AA8-8E3583040F62}" srcOrd="1" destOrd="0" presId="urn:microsoft.com/office/officeart/2005/8/layout/chevron2"/>
    <dgm:cxn modelId="{ED41E496-D3B3-40BE-861B-AE85F7656C49}" type="presParOf" srcId="{B0C7C30A-FF4D-4EAD-90F4-8F9768BA1495}" destId="{35B0196F-A7C3-45D2-A6E6-AFE8C09F328C}" srcOrd="11" destOrd="0" presId="urn:microsoft.com/office/officeart/2005/8/layout/chevron2"/>
    <dgm:cxn modelId="{E3B29A4B-7000-4607-9FC0-33D5723A9BDC}" type="presParOf" srcId="{B0C7C30A-FF4D-4EAD-90F4-8F9768BA1495}" destId="{B1D272AD-9A09-4D5C-B9EE-D8815AAFBB12}" srcOrd="12" destOrd="0" presId="urn:microsoft.com/office/officeart/2005/8/layout/chevron2"/>
    <dgm:cxn modelId="{1A56644C-919F-4A43-B3A5-185EEEC95A0B}" type="presParOf" srcId="{B1D272AD-9A09-4D5C-B9EE-D8815AAFBB12}" destId="{FF0C34CE-8978-43A2-8011-8498C31FCCEE}" srcOrd="0" destOrd="0" presId="urn:microsoft.com/office/officeart/2005/8/layout/chevron2"/>
    <dgm:cxn modelId="{8CF5295D-708C-47C1-9190-CC334AA96DB3}" type="presParOf" srcId="{B1D272AD-9A09-4D5C-B9EE-D8815AAFBB12}" destId="{1060C729-5DB5-4D1C-A8E0-F937771A89C4}" srcOrd="1" destOrd="0" presId="urn:microsoft.com/office/officeart/2005/8/layout/chevron2"/>
    <dgm:cxn modelId="{93044FBB-F405-4694-A498-1CD4A087D58B}" type="presParOf" srcId="{B0C7C30A-FF4D-4EAD-90F4-8F9768BA1495}" destId="{18D72BE7-B5DB-4758-A3F2-057250D7B6E2}" srcOrd="13" destOrd="0" presId="urn:microsoft.com/office/officeart/2005/8/layout/chevron2"/>
    <dgm:cxn modelId="{D0D7A470-7F5F-4E86-ADAC-5428E53B56FC}" type="presParOf" srcId="{B0C7C30A-FF4D-4EAD-90F4-8F9768BA1495}" destId="{0C4A9EBC-E499-4E5E-833C-902992F4F17B}" srcOrd="14" destOrd="0" presId="urn:microsoft.com/office/officeart/2005/8/layout/chevron2"/>
    <dgm:cxn modelId="{C3B377D2-B2B5-4827-92BB-7E235FD30CAB}" type="presParOf" srcId="{0C4A9EBC-E499-4E5E-833C-902992F4F17B}" destId="{9627C18A-1FE8-42B4-B915-B8836E5D13E4}" srcOrd="0" destOrd="0" presId="urn:microsoft.com/office/officeart/2005/8/layout/chevron2"/>
    <dgm:cxn modelId="{386AB925-C714-417D-9DCB-8EB9040560F9}" type="presParOf" srcId="{0C4A9EBC-E499-4E5E-833C-902992F4F17B}" destId="{6D3C3E05-1CF8-4312-90BD-6A3CA5EFF652}"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394617-BA62-41EA-9DFF-08A0D404763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nl-BE"/>
        </a:p>
      </dgm:t>
    </dgm:pt>
    <dgm:pt modelId="{91F9A749-8607-451C-A5F3-BADB0CCBF970}">
      <dgm:prSet phldrT="[Tekst]" custT="1"/>
      <dgm:spPr/>
      <dgm:t>
        <a:bodyPr/>
        <a:lstStyle/>
        <a:p>
          <a:pPr>
            <a:buFont typeface="Arial" panose="05000000000000000000" pitchFamily="2" charset="2"/>
            <a:buChar char="•"/>
          </a:pPr>
          <a:r>
            <a:rPr lang="nl-BE" sz="2200" b="1"/>
            <a:t>Bevat enkel elementen die relevant zijn om leersteun aan te vragen en op te starten</a:t>
          </a:r>
        </a:p>
      </dgm:t>
    </dgm:pt>
    <dgm:pt modelId="{B2F0E204-DB58-426A-9EDC-90B36804689A}" type="parTrans" cxnId="{73BE05A9-3F0F-4B40-9781-D646DE611DD5}">
      <dgm:prSet/>
      <dgm:spPr/>
      <dgm:t>
        <a:bodyPr/>
        <a:lstStyle/>
        <a:p>
          <a:endParaRPr lang="nl-BE"/>
        </a:p>
      </dgm:t>
    </dgm:pt>
    <dgm:pt modelId="{4D049CFC-FDD5-4743-BD2A-F4ED2F596806}" type="sibTrans" cxnId="{73BE05A9-3F0F-4B40-9781-D646DE611DD5}">
      <dgm:prSet/>
      <dgm:spPr/>
      <dgm:t>
        <a:bodyPr/>
        <a:lstStyle/>
        <a:p>
          <a:endParaRPr lang="nl-BE"/>
        </a:p>
      </dgm:t>
    </dgm:pt>
    <dgm:pt modelId="{DF15A8C5-73D4-4B80-B213-C87D507A3E4A}">
      <dgm:prSet custT="1"/>
      <dgm:spPr/>
      <dgm:t>
        <a:bodyPr/>
        <a:lstStyle/>
        <a:p>
          <a:r>
            <a:rPr lang="nl-BE" sz="2200" b="1"/>
            <a:t>Het is GEEN samenvatting van het leerlingendossier van het CLB of van de school</a:t>
          </a:r>
          <a:endParaRPr lang="nl-BE" sz="2200" b="1">
            <a:cs typeface="Calibri"/>
          </a:endParaRPr>
        </a:p>
      </dgm:t>
    </dgm:pt>
    <dgm:pt modelId="{00814A45-0ABB-4B19-86BA-63A7D91D542C}" type="parTrans" cxnId="{6D7BC78D-6464-4257-8D7A-D9218D2AC1F0}">
      <dgm:prSet/>
      <dgm:spPr/>
      <dgm:t>
        <a:bodyPr/>
        <a:lstStyle/>
        <a:p>
          <a:endParaRPr lang="nl-BE"/>
        </a:p>
      </dgm:t>
    </dgm:pt>
    <dgm:pt modelId="{950560C4-45A5-4828-B215-28A1BBF0506D}" type="sibTrans" cxnId="{6D7BC78D-6464-4257-8D7A-D9218D2AC1F0}">
      <dgm:prSet/>
      <dgm:spPr/>
      <dgm:t>
        <a:bodyPr/>
        <a:lstStyle/>
        <a:p>
          <a:endParaRPr lang="nl-BE"/>
        </a:p>
      </dgm:t>
    </dgm:pt>
    <dgm:pt modelId="{0C9EF99C-992A-488A-8FF9-D02CDCB419F0}">
      <dgm:prSet custT="1"/>
      <dgm:spPr/>
      <dgm:t>
        <a:bodyPr/>
        <a:lstStyle/>
        <a:p>
          <a:r>
            <a:rPr lang="nl-BE" sz="2200" b="1"/>
            <a:t>Het wordt pas geschreven NA een overleg met afgevaardigden van het leerkrachtenteam, ouders, de leerling, CLB (en eventueel externe HV)</a:t>
          </a:r>
          <a:endParaRPr lang="nl-BE" sz="2200" b="1">
            <a:cs typeface="Calibri"/>
          </a:endParaRPr>
        </a:p>
      </dgm:t>
    </dgm:pt>
    <dgm:pt modelId="{277B8F72-33B2-43B6-862F-256EB470E386}" type="parTrans" cxnId="{BF1D4792-1B80-45DE-8CB9-5D6BE721633D}">
      <dgm:prSet/>
      <dgm:spPr/>
      <dgm:t>
        <a:bodyPr/>
        <a:lstStyle/>
        <a:p>
          <a:endParaRPr lang="nl-BE"/>
        </a:p>
      </dgm:t>
    </dgm:pt>
    <dgm:pt modelId="{C7C302C9-709C-4263-9B29-1B25EA774F91}" type="sibTrans" cxnId="{BF1D4792-1B80-45DE-8CB9-5D6BE721633D}">
      <dgm:prSet/>
      <dgm:spPr/>
      <dgm:t>
        <a:bodyPr/>
        <a:lstStyle/>
        <a:p>
          <a:endParaRPr lang="nl-BE"/>
        </a:p>
      </dgm:t>
    </dgm:pt>
    <dgm:pt modelId="{BA3C664F-7C2E-4669-ACE1-E060A7462A8A}">
      <dgm:prSet custT="1"/>
      <dgm:spPr/>
      <dgm:t>
        <a:bodyPr/>
        <a:lstStyle/>
        <a:p>
          <a:r>
            <a:rPr lang="nl-BE" sz="2200" b="1"/>
            <a:t>We zijn in het bezit van de leervraag die de school stelt aan het LSC</a:t>
          </a:r>
          <a:endParaRPr lang="nl-BE" sz="2200" b="1">
            <a:cs typeface="Calibri"/>
          </a:endParaRPr>
        </a:p>
      </dgm:t>
    </dgm:pt>
    <dgm:pt modelId="{E4B0B0FF-1CCD-436A-8FCC-927424587D25}" type="parTrans" cxnId="{6D365ED7-DF23-4D4E-A973-FF80A4F8F961}">
      <dgm:prSet/>
      <dgm:spPr/>
      <dgm:t>
        <a:bodyPr/>
        <a:lstStyle/>
        <a:p>
          <a:endParaRPr lang="nl-BE"/>
        </a:p>
      </dgm:t>
    </dgm:pt>
    <dgm:pt modelId="{05164B70-4282-4D2B-B264-9223A3DAF761}" type="sibTrans" cxnId="{6D365ED7-DF23-4D4E-A973-FF80A4F8F961}">
      <dgm:prSet/>
      <dgm:spPr/>
      <dgm:t>
        <a:bodyPr/>
        <a:lstStyle/>
        <a:p>
          <a:endParaRPr lang="nl-BE"/>
        </a:p>
      </dgm:t>
    </dgm:pt>
    <dgm:pt modelId="{EF57DBB2-F232-41BC-9BEE-657171DBEC74}">
      <dgm:prSet custT="1"/>
      <dgm:spPr/>
      <dgm:t>
        <a:bodyPr/>
        <a:lstStyle/>
        <a:p>
          <a:r>
            <a:rPr lang="nl-BE" sz="2200" b="1"/>
            <a:t>CLB-team bezorgt het GC-verslag aan de ouders of opvoedingsverantwoordelijke (ook bij niet akkoord én ook dan krijgen ze de mogelijkheid om feedback te geven op inhoud)</a:t>
          </a:r>
          <a:endParaRPr lang="nl-BE" sz="2200" b="1">
            <a:cs typeface="Calibri"/>
          </a:endParaRPr>
        </a:p>
      </dgm:t>
    </dgm:pt>
    <dgm:pt modelId="{69234571-65E4-4F67-B1AE-8DD5D50B57C7}" type="parTrans" cxnId="{EF7D2220-A785-40A3-A71B-912DB567D450}">
      <dgm:prSet/>
      <dgm:spPr/>
      <dgm:t>
        <a:bodyPr/>
        <a:lstStyle/>
        <a:p>
          <a:endParaRPr lang="nl-BE"/>
        </a:p>
      </dgm:t>
    </dgm:pt>
    <dgm:pt modelId="{5298615B-6816-4E86-A27D-C22C7285C011}" type="sibTrans" cxnId="{EF7D2220-A785-40A3-A71B-912DB567D450}">
      <dgm:prSet/>
      <dgm:spPr/>
      <dgm:t>
        <a:bodyPr/>
        <a:lstStyle/>
        <a:p>
          <a:endParaRPr lang="nl-BE"/>
        </a:p>
      </dgm:t>
    </dgm:pt>
    <dgm:pt modelId="{B011DB60-94AD-4EC5-8C43-EF130BAE80B1}">
      <dgm:prSet custT="1"/>
      <dgm:spPr/>
      <dgm:t>
        <a:bodyPr/>
        <a:lstStyle/>
        <a:p>
          <a:r>
            <a:rPr lang="nl-BE" sz="2200" b="1" dirty="0"/>
            <a:t>School en leerondersteuners krijgen GEEN GC-verslag – ze kunnen dit raadplegen via IRIS.</a:t>
          </a:r>
          <a:endParaRPr lang="nl-BE" sz="2200" b="1" dirty="0">
            <a:cs typeface="Calibri"/>
          </a:endParaRPr>
        </a:p>
      </dgm:t>
    </dgm:pt>
    <dgm:pt modelId="{626749DE-5E87-4E34-857A-2317A2DBB08F}" type="parTrans" cxnId="{A7FF838D-7BE7-401D-9023-E3A16E9B2905}">
      <dgm:prSet/>
      <dgm:spPr/>
      <dgm:t>
        <a:bodyPr/>
        <a:lstStyle/>
        <a:p>
          <a:endParaRPr lang="nl-BE"/>
        </a:p>
      </dgm:t>
    </dgm:pt>
    <dgm:pt modelId="{9621AD41-AC86-473C-B49A-E0F44857804A}" type="sibTrans" cxnId="{A7FF838D-7BE7-401D-9023-E3A16E9B2905}">
      <dgm:prSet/>
      <dgm:spPr/>
      <dgm:t>
        <a:bodyPr/>
        <a:lstStyle/>
        <a:p>
          <a:endParaRPr lang="nl-BE"/>
        </a:p>
      </dgm:t>
    </dgm:pt>
    <dgm:pt modelId="{916C7E08-21E8-47AA-95F0-18AC382278CC}" type="pres">
      <dgm:prSet presAssocID="{D9394617-BA62-41EA-9DFF-08A0D4047631}" presName="Name0" presStyleCnt="0">
        <dgm:presLayoutVars>
          <dgm:chMax val="7"/>
          <dgm:chPref val="7"/>
          <dgm:dir/>
        </dgm:presLayoutVars>
      </dgm:prSet>
      <dgm:spPr/>
    </dgm:pt>
    <dgm:pt modelId="{3D9010EA-93FE-4D8C-9FF6-478F8B324F39}" type="pres">
      <dgm:prSet presAssocID="{D9394617-BA62-41EA-9DFF-08A0D4047631}" presName="Name1" presStyleCnt="0"/>
      <dgm:spPr/>
    </dgm:pt>
    <dgm:pt modelId="{15444595-E929-4A43-976F-5D7C4FFA2614}" type="pres">
      <dgm:prSet presAssocID="{D9394617-BA62-41EA-9DFF-08A0D4047631}" presName="cycle" presStyleCnt="0"/>
      <dgm:spPr/>
    </dgm:pt>
    <dgm:pt modelId="{BAC1C7FE-4C80-4743-97C1-EEFDDDB6B65B}" type="pres">
      <dgm:prSet presAssocID="{D9394617-BA62-41EA-9DFF-08A0D4047631}" presName="srcNode" presStyleLbl="node1" presStyleIdx="0" presStyleCnt="6"/>
      <dgm:spPr/>
    </dgm:pt>
    <dgm:pt modelId="{E347DEDD-04B4-41EA-ADA1-1EC4EA8BB95C}" type="pres">
      <dgm:prSet presAssocID="{D9394617-BA62-41EA-9DFF-08A0D4047631}" presName="conn" presStyleLbl="parChTrans1D2" presStyleIdx="0" presStyleCnt="1"/>
      <dgm:spPr/>
    </dgm:pt>
    <dgm:pt modelId="{804D41DB-AF16-4BAC-9A3A-422C7117CFEA}" type="pres">
      <dgm:prSet presAssocID="{D9394617-BA62-41EA-9DFF-08A0D4047631}" presName="extraNode" presStyleLbl="node1" presStyleIdx="0" presStyleCnt="6"/>
      <dgm:spPr/>
    </dgm:pt>
    <dgm:pt modelId="{100B39B8-0D42-4CF0-9246-51336AC772C4}" type="pres">
      <dgm:prSet presAssocID="{D9394617-BA62-41EA-9DFF-08A0D4047631}" presName="dstNode" presStyleLbl="node1" presStyleIdx="0" presStyleCnt="6"/>
      <dgm:spPr/>
    </dgm:pt>
    <dgm:pt modelId="{2313EBAF-66FA-4CFE-A15B-03C3D496D1FD}" type="pres">
      <dgm:prSet presAssocID="{91F9A749-8607-451C-A5F3-BADB0CCBF970}" presName="text_1" presStyleLbl="node1" presStyleIdx="0" presStyleCnt="6">
        <dgm:presLayoutVars>
          <dgm:bulletEnabled val="1"/>
        </dgm:presLayoutVars>
      </dgm:prSet>
      <dgm:spPr/>
    </dgm:pt>
    <dgm:pt modelId="{1DF771B1-7DF4-4F79-85EA-C6DDA9036E2F}" type="pres">
      <dgm:prSet presAssocID="{91F9A749-8607-451C-A5F3-BADB0CCBF970}" presName="accent_1" presStyleCnt="0"/>
      <dgm:spPr/>
    </dgm:pt>
    <dgm:pt modelId="{0DF96A52-FBF0-4666-BEFA-C247ECD55A23}" type="pres">
      <dgm:prSet presAssocID="{91F9A749-8607-451C-A5F3-BADB0CCBF970}" presName="accentRepeatNode" presStyleLbl="solidFgAcc1" presStyleIdx="0" presStyleCnt="6"/>
      <dgm:spPr/>
    </dgm:pt>
    <dgm:pt modelId="{074D4CD1-6A51-4C00-891D-78D724A3557A}" type="pres">
      <dgm:prSet presAssocID="{DF15A8C5-73D4-4B80-B213-C87D507A3E4A}" presName="text_2" presStyleLbl="node1" presStyleIdx="1" presStyleCnt="6">
        <dgm:presLayoutVars>
          <dgm:bulletEnabled val="1"/>
        </dgm:presLayoutVars>
      </dgm:prSet>
      <dgm:spPr/>
    </dgm:pt>
    <dgm:pt modelId="{21C17551-CA54-4002-B989-F530858D7C13}" type="pres">
      <dgm:prSet presAssocID="{DF15A8C5-73D4-4B80-B213-C87D507A3E4A}" presName="accent_2" presStyleCnt="0"/>
      <dgm:spPr/>
    </dgm:pt>
    <dgm:pt modelId="{F3CAD023-974E-44FF-BC66-DDBF47FFA5D8}" type="pres">
      <dgm:prSet presAssocID="{DF15A8C5-73D4-4B80-B213-C87D507A3E4A}" presName="accentRepeatNode" presStyleLbl="solidFgAcc1" presStyleIdx="1" presStyleCnt="6"/>
      <dgm:spPr/>
    </dgm:pt>
    <dgm:pt modelId="{71F16A32-EFB9-4A12-B334-2C59238C6E11}" type="pres">
      <dgm:prSet presAssocID="{0C9EF99C-992A-488A-8FF9-D02CDCB419F0}" presName="text_3" presStyleLbl="node1" presStyleIdx="2" presStyleCnt="6" custScaleY="140190">
        <dgm:presLayoutVars>
          <dgm:bulletEnabled val="1"/>
        </dgm:presLayoutVars>
      </dgm:prSet>
      <dgm:spPr/>
    </dgm:pt>
    <dgm:pt modelId="{6F3AEE8C-DD12-4132-8B38-42DEEC4C75B4}" type="pres">
      <dgm:prSet presAssocID="{0C9EF99C-992A-488A-8FF9-D02CDCB419F0}" presName="accent_3" presStyleCnt="0"/>
      <dgm:spPr/>
    </dgm:pt>
    <dgm:pt modelId="{699D10F6-EDA6-434A-9AEB-74D56996680F}" type="pres">
      <dgm:prSet presAssocID="{0C9EF99C-992A-488A-8FF9-D02CDCB419F0}" presName="accentRepeatNode" presStyleLbl="solidFgAcc1" presStyleIdx="2" presStyleCnt="6"/>
      <dgm:spPr/>
    </dgm:pt>
    <dgm:pt modelId="{1551B1E3-D1D5-4A44-A950-D247ED0859F5}" type="pres">
      <dgm:prSet presAssocID="{BA3C664F-7C2E-4669-ACE1-E060A7462A8A}" presName="text_4" presStyleLbl="node1" presStyleIdx="3" presStyleCnt="6">
        <dgm:presLayoutVars>
          <dgm:bulletEnabled val="1"/>
        </dgm:presLayoutVars>
      </dgm:prSet>
      <dgm:spPr/>
    </dgm:pt>
    <dgm:pt modelId="{41B54F30-CAE4-4595-98F6-E3C3923F277D}" type="pres">
      <dgm:prSet presAssocID="{BA3C664F-7C2E-4669-ACE1-E060A7462A8A}" presName="accent_4" presStyleCnt="0"/>
      <dgm:spPr/>
    </dgm:pt>
    <dgm:pt modelId="{C3B3AE27-FCCE-4583-9587-A5DF742FFB19}" type="pres">
      <dgm:prSet presAssocID="{BA3C664F-7C2E-4669-ACE1-E060A7462A8A}" presName="accentRepeatNode" presStyleLbl="solidFgAcc1" presStyleIdx="3" presStyleCnt="6"/>
      <dgm:spPr/>
    </dgm:pt>
    <dgm:pt modelId="{D2C4370B-80CA-4260-809F-D66B2681813F}" type="pres">
      <dgm:prSet presAssocID="{EF57DBB2-F232-41BC-9BEE-657171DBEC74}" presName="text_5" presStyleLbl="node1" presStyleIdx="4" presStyleCnt="6" custScaleY="136501">
        <dgm:presLayoutVars>
          <dgm:bulletEnabled val="1"/>
        </dgm:presLayoutVars>
      </dgm:prSet>
      <dgm:spPr/>
    </dgm:pt>
    <dgm:pt modelId="{8F04C339-29DB-4D5B-9AF6-49AB1FCEE134}" type="pres">
      <dgm:prSet presAssocID="{EF57DBB2-F232-41BC-9BEE-657171DBEC74}" presName="accent_5" presStyleCnt="0"/>
      <dgm:spPr/>
    </dgm:pt>
    <dgm:pt modelId="{4E9DF599-CC19-49AB-B0AC-FBD70ED26105}" type="pres">
      <dgm:prSet presAssocID="{EF57DBB2-F232-41BC-9BEE-657171DBEC74}" presName="accentRepeatNode" presStyleLbl="solidFgAcc1" presStyleIdx="4" presStyleCnt="6"/>
      <dgm:spPr/>
    </dgm:pt>
    <dgm:pt modelId="{3C356761-3B5B-4ED8-8CDA-430D08BDDC06}" type="pres">
      <dgm:prSet presAssocID="{B011DB60-94AD-4EC5-8C43-EF130BAE80B1}" presName="text_6" presStyleLbl="node1" presStyleIdx="5" presStyleCnt="6">
        <dgm:presLayoutVars>
          <dgm:bulletEnabled val="1"/>
        </dgm:presLayoutVars>
      </dgm:prSet>
      <dgm:spPr/>
    </dgm:pt>
    <dgm:pt modelId="{7AA74454-9E3E-456E-81D2-758F6346A3AB}" type="pres">
      <dgm:prSet presAssocID="{B011DB60-94AD-4EC5-8C43-EF130BAE80B1}" presName="accent_6" presStyleCnt="0"/>
      <dgm:spPr/>
    </dgm:pt>
    <dgm:pt modelId="{6833C10C-4BD5-457C-A25D-6269F9BAC449}" type="pres">
      <dgm:prSet presAssocID="{B011DB60-94AD-4EC5-8C43-EF130BAE80B1}" presName="accentRepeatNode" presStyleLbl="solidFgAcc1" presStyleIdx="5" presStyleCnt="6"/>
      <dgm:spPr/>
    </dgm:pt>
  </dgm:ptLst>
  <dgm:cxnLst>
    <dgm:cxn modelId="{A3904D07-4EAF-4FA6-B350-448BC86DEBF3}" type="presOf" srcId="{91F9A749-8607-451C-A5F3-BADB0CCBF970}" destId="{2313EBAF-66FA-4CFE-A15B-03C3D496D1FD}" srcOrd="0" destOrd="0" presId="urn:microsoft.com/office/officeart/2008/layout/VerticalCurvedList"/>
    <dgm:cxn modelId="{EF7D2220-A785-40A3-A71B-912DB567D450}" srcId="{D9394617-BA62-41EA-9DFF-08A0D4047631}" destId="{EF57DBB2-F232-41BC-9BEE-657171DBEC74}" srcOrd="4" destOrd="0" parTransId="{69234571-65E4-4F67-B1AE-8DD5D50B57C7}" sibTransId="{5298615B-6816-4E86-A27D-C22C7285C011}"/>
    <dgm:cxn modelId="{A011F426-4064-4BB0-8E05-0BF1CDB5CC09}" type="presOf" srcId="{BA3C664F-7C2E-4669-ACE1-E060A7462A8A}" destId="{1551B1E3-D1D5-4A44-A950-D247ED0859F5}" srcOrd="0" destOrd="0" presId="urn:microsoft.com/office/officeart/2008/layout/VerticalCurvedList"/>
    <dgm:cxn modelId="{A7FF838D-7BE7-401D-9023-E3A16E9B2905}" srcId="{D9394617-BA62-41EA-9DFF-08A0D4047631}" destId="{B011DB60-94AD-4EC5-8C43-EF130BAE80B1}" srcOrd="5" destOrd="0" parTransId="{626749DE-5E87-4E34-857A-2317A2DBB08F}" sibTransId="{9621AD41-AC86-473C-B49A-E0F44857804A}"/>
    <dgm:cxn modelId="{6D7BC78D-6464-4257-8D7A-D9218D2AC1F0}" srcId="{D9394617-BA62-41EA-9DFF-08A0D4047631}" destId="{DF15A8C5-73D4-4B80-B213-C87D507A3E4A}" srcOrd="1" destOrd="0" parTransId="{00814A45-0ABB-4B19-86BA-63A7D91D542C}" sibTransId="{950560C4-45A5-4828-B215-28A1BBF0506D}"/>
    <dgm:cxn modelId="{BF1D4792-1B80-45DE-8CB9-5D6BE721633D}" srcId="{D9394617-BA62-41EA-9DFF-08A0D4047631}" destId="{0C9EF99C-992A-488A-8FF9-D02CDCB419F0}" srcOrd="2" destOrd="0" parTransId="{277B8F72-33B2-43B6-862F-256EB470E386}" sibTransId="{C7C302C9-709C-4263-9B29-1B25EA774F91}"/>
    <dgm:cxn modelId="{660AB698-810F-4D58-83A9-A0F169574BD5}" type="presOf" srcId="{B011DB60-94AD-4EC5-8C43-EF130BAE80B1}" destId="{3C356761-3B5B-4ED8-8CDA-430D08BDDC06}" srcOrd="0" destOrd="0" presId="urn:microsoft.com/office/officeart/2008/layout/VerticalCurvedList"/>
    <dgm:cxn modelId="{73BE05A9-3F0F-4B40-9781-D646DE611DD5}" srcId="{D9394617-BA62-41EA-9DFF-08A0D4047631}" destId="{91F9A749-8607-451C-A5F3-BADB0CCBF970}" srcOrd="0" destOrd="0" parTransId="{B2F0E204-DB58-426A-9EDC-90B36804689A}" sibTransId="{4D049CFC-FDD5-4743-BD2A-F4ED2F596806}"/>
    <dgm:cxn modelId="{521F99AB-618A-4FF9-B1F1-A4E1B8926BEC}" type="presOf" srcId="{DF15A8C5-73D4-4B80-B213-C87D507A3E4A}" destId="{074D4CD1-6A51-4C00-891D-78D724A3557A}" srcOrd="0" destOrd="0" presId="urn:microsoft.com/office/officeart/2008/layout/VerticalCurvedList"/>
    <dgm:cxn modelId="{7651CBAD-DB54-4D63-897C-D174B35C1D80}" type="presOf" srcId="{EF57DBB2-F232-41BC-9BEE-657171DBEC74}" destId="{D2C4370B-80CA-4260-809F-D66B2681813F}" srcOrd="0" destOrd="0" presId="urn:microsoft.com/office/officeart/2008/layout/VerticalCurvedList"/>
    <dgm:cxn modelId="{1CB453B3-0F42-48A7-B82B-993BC0EA0386}" type="presOf" srcId="{D9394617-BA62-41EA-9DFF-08A0D4047631}" destId="{916C7E08-21E8-47AA-95F0-18AC382278CC}" srcOrd="0" destOrd="0" presId="urn:microsoft.com/office/officeart/2008/layout/VerticalCurvedList"/>
    <dgm:cxn modelId="{15BA31CC-6EBD-4840-9DA6-0FDCD5189D7E}" type="presOf" srcId="{0C9EF99C-992A-488A-8FF9-D02CDCB419F0}" destId="{71F16A32-EFB9-4A12-B334-2C59238C6E11}" srcOrd="0" destOrd="0" presId="urn:microsoft.com/office/officeart/2008/layout/VerticalCurvedList"/>
    <dgm:cxn modelId="{6D365ED7-DF23-4D4E-A973-FF80A4F8F961}" srcId="{D9394617-BA62-41EA-9DFF-08A0D4047631}" destId="{BA3C664F-7C2E-4669-ACE1-E060A7462A8A}" srcOrd="3" destOrd="0" parTransId="{E4B0B0FF-1CCD-436A-8FCC-927424587D25}" sibTransId="{05164B70-4282-4D2B-B264-9223A3DAF761}"/>
    <dgm:cxn modelId="{BC5DFAEE-D113-4D2E-8C45-6D23EACE5968}" type="presOf" srcId="{4D049CFC-FDD5-4743-BD2A-F4ED2F596806}" destId="{E347DEDD-04B4-41EA-ADA1-1EC4EA8BB95C}" srcOrd="0" destOrd="0" presId="urn:microsoft.com/office/officeart/2008/layout/VerticalCurvedList"/>
    <dgm:cxn modelId="{1CEEEA37-32AA-47A7-B601-937FC752C9F9}" type="presParOf" srcId="{916C7E08-21E8-47AA-95F0-18AC382278CC}" destId="{3D9010EA-93FE-4D8C-9FF6-478F8B324F39}" srcOrd="0" destOrd="0" presId="urn:microsoft.com/office/officeart/2008/layout/VerticalCurvedList"/>
    <dgm:cxn modelId="{3C10F0DE-720D-48C0-BA84-AE5BF8ADAEF6}" type="presParOf" srcId="{3D9010EA-93FE-4D8C-9FF6-478F8B324F39}" destId="{15444595-E929-4A43-976F-5D7C4FFA2614}" srcOrd="0" destOrd="0" presId="urn:microsoft.com/office/officeart/2008/layout/VerticalCurvedList"/>
    <dgm:cxn modelId="{6B88F9B8-18D9-4CF7-87F1-7650524AE572}" type="presParOf" srcId="{15444595-E929-4A43-976F-5D7C4FFA2614}" destId="{BAC1C7FE-4C80-4743-97C1-EEFDDDB6B65B}" srcOrd="0" destOrd="0" presId="urn:microsoft.com/office/officeart/2008/layout/VerticalCurvedList"/>
    <dgm:cxn modelId="{1451CF07-6F93-4699-8370-A30118472B88}" type="presParOf" srcId="{15444595-E929-4A43-976F-5D7C4FFA2614}" destId="{E347DEDD-04B4-41EA-ADA1-1EC4EA8BB95C}" srcOrd="1" destOrd="0" presId="urn:microsoft.com/office/officeart/2008/layout/VerticalCurvedList"/>
    <dgm:cxn modelId="{BE3EEE4C-E514-4A20-B58B-72B08526006E}" type="presParOf" srcId="{15444595-E929-4A43-976F-5D7C4FFA2614}" destId="{804D41DB-AF16-4BAC-9A3A-422C7117CFEA}" srcOrd="2" destOrd="0" presId="urn:microsoft.com/office/officeart/2008/layout/VerticalCurvedList"/>
    <dgm:cxn modelId="{C6EC4C01-E8ED-417F-BBDC-05560A7248BD}" type="presParOf" srcId="{15444595-E929-4A43-976F-5D7C4FFA2614}" destId="{100B39B8-0D42-4CF0-9246-51336AC772C4}" srcOrd="3" destOrd="0" presId="urn:microsoft.com/office/officeart/2008/layout/VerticalCurvedList"/>
    <dgm:cxn modelId="{2E52AE0C-4AC0-449C-906C-4CA68EC9DC8D}" type="presParOf" srcId="{3D9010EA-93FE-4D8C-9FF6-478F8B324F39}" destId="{2313EBAF-66FA-4CFE-A15B-03C3D496D1FD}" srcOrd="1" destOrd="0" presId="urn:microsoft.com/office/officeart/2008/layout/VerticalCurvedList"/>
    <dgm:cxn modelId="{85DA2E91-1771-4824-8897-305991537050}" type="presParOf" srcId="{3D9010EA-93FE-4D8C-9FF6-478F8B324F39}" destId="{1DF771B1-7DF4-4F79-85EA-C6DDA9036E2F}" srcOrd="2" destOrd="0" presId="urn:microsoft.com/office/officeart/2008/layout/VerticalCurvedList"/>
    <dgm:cxn modelId="{EF1B0212-B0B3-4081-8DC9-59FF54C113E5}" type="presParOf" srcId="{1DF771B1-7DF4-4F79-85EA-C6DDA9036E2F}" destId="{0DF96A52-FBF0-4666-BEFA-C247ECD55A23}" srcOrd="0" destOrd="0" presId="urn:microsoft.com/office/officeart/2008/layout/VerticalCurvedList"/>
    <dgm:cxn modelId="{3C6A1BAD-B3AB-4B0F-BB60-0BE16323D5A5}" type="presParOf" srcId="{3D9010EA-93FE-4D8C-9FF6-478F8B324F39}" destId="{074D4CD1-6A51-4C00-891D-78D724A3557A}" srcOrd="3" destOrd="0" presId="urn:microsoft.com/office/officeart/2008/layout/VerticalCurvedList"/>
    <dgm:cxn modelId="{9FC4EBCB-AC17-46C8-84F9-163A36ED9B69}" type="presParOf" srcId="{3D9010EA-93FE-4D8C-9FF6-478F8B324F39}" destId="{21C17551-CA54-4002-B989-F530858D7C13}" srcOrd="4" destOrd="0" presId="urn:microsoft.com/office/officeart/2008/layout/VerticalCurvedList"/>
    <dgm:cxn modelId="{CCF64069-4388-4458-BD0B-49612248F924}" type="presParOf" srcId="{21C17551-CA54-4002-B989-F530858D7C13}" destId="{F3CAD023-974E-44FF-BC66-DDBF47FFA5D8}" srcOrd="0" destOrd="0" presId="urn:microsoft.com/office/officeart/2008/layout/VerticalCurvedList"/>
    <dgm:cxn modelId="{F3B7975C-CDBF-4D92-8DA2-A63EC6D3B520}" type="presParOf" srcId="{3D9010EA-93FE-4D8C-9FF6-478F8B324F39}" destId="{71F16A32-EFB9-4A12-B334-2C59238C6E11}" srcOrd="5" destOrd="0" presId="urn:microsoft.com/office/officeart/2008/layout/VerticalCurvedList"/>
    <dgm:cxn modelId="{520A5819-FED9-4763-81A8-EF0C0287EAFF}" type="presParOf" srcId="{3D9010EA-93FE-4D8C-9FF6-478F8B324F39}" destId="{6F3AEE8C-DD12-4132-8B38-42DEEC4C75B4}" srcOrd="6" destOrd="0" presId="urn:microsoft.com/office/officeart/2008/layout/VerticalCurvedList"/>
    <dgm:cxn modelId="{406B4BB5-B0A9-4B9E-A4B7-4F14C15D05FA}" type="presParOf" srcId="{6F3AEE8C-DD12-4132-8B38-42DEEC4C75B4}" destId="{699D10F6-EDA6-434A-9AEB-74D56996680F}" srcOrd="0" destOrd="0" presId="urn:microsoft.com/office/officeart/2008/layout/VerticalCurvedList"/>
    <dgm:cxn modelId="{5D2CF70D-33AB-46F9-AE50-725060974350}" type="presParOf" srcId="{3D9010EA-93FE-4D8C-9FF6-478F8B324F39}" destId="{1551B1E3-D1D5-4A44-A950-D247ED0859F5}" srcOrd="7" destOrd="0" presId="urn:microsoft.com/office/officeart/2008/layout/VerticalCurvedList"/>
    <dgm:cxn modelId="{5CD53626-E898-4991-A54E-76E24EA88CF6}" type="presParOf" srcId="{3D9010EA-93FE-4D8C-9FF6-478F8B324F39}" destId="{41B54F30-CAE4-4595-98F6-E3C3923F277D}" srcOrd="8" destOrd="0" presId="urn:microsoft.com/office/officeart/2008/layout/VerticalCurvedList"/>
    <dgm:cxn modelId="{8497F140-1480-4BB7-80D9-727429AF20BB}" type="presParOf" srcId="{41B54F30-CAE4-4595-98F6-E3C3923F277D}" destId="{C3B3AE27-FCCE-4583-9587-A5DF742FFB19}" srcOrd="0" destOrd="0" presId="urn:microsoft.com/office/officeart/2008/layout/VerticalCurvedList"/>
    <dgm:cxn modelId="{B8447BE1-580C-49FA-8936-0B87AC590555}" type="presParOf" srcId="{3D9010EA-93FE-4D8C-9FF6-478F8B324F39}" destId="{D2C4370B-80CA-4260-809F-D66B2681813F}" srcOrd="9" destOrd="0" presId="urn:microsoft.com/office/officeart/2008/layout/VerticalCurvedList"/>
    <dgm:cxn modelId="{6235C286-96F9-4377-804B-23177C66B838}" type="presParOf" srcId="{3D9010EA-93FE-4D8C-9FF6-478F8B324F39}" destId="{8F04C339-29DB-4D5B-9AF6-49AB1FCEE134}" srcOrd="10" destOrd="0" presId="urn:microsoft.com/office/officeart/2008/layout/VerticalCurvedList"/>
    <dgm:cxn modelId="{4E9A7FB7-9B44-4B75-8C24-61C73A991D21}" type="presParOf" srcId="{8F04C339-29DB-4D5B-9AF6-49AB1FCEE134}" destId="{4E9DF599-CC19-49AB-B0AC-FBD70ED26105}" srcOrd="0" destOrd="0" presId="urn:microsoft.com/office/officeart/2008/layout/VerticalCurvedList"/>
    <dgm:cxn modelId="{2DE69810-0E7F-4E62-826C-432C5852A80B}" type="presParOf" srcId="{3D9010EA-93FE-4D8C-9FF6-478F8B324F39}" destId="{3C356761-3B5B-4ED8-8CDA-430D08BDDC06}" srcOrd="11" destOrd="0" presId="urn:microsoft.com/office/officeart/2008/layout/VerticalCurvedList"/>
    <dgm:cxn modelId="{654D5B41-5211-4B29-98D8-B4B252742C91}" type="presParOf" srcId="{3D9010EA-93FE-4D8C-9FF6-478F8B324F39}" destId="{7AA74454-9E3E-456E-81D2-758F6346A3AB}" srcOrd="12" destOrd="0" presId="urn:microsoft.com/office/officeart/2008/layout/VerticalCurvedList"/>
    <dgm:cxn modelId="{1A120317-7681-4513-9F56-1F8AB3E60B71}" type="presParOf" srcId="{7AA74454-9E3E-456E-81D2-758F6346A3AB}" destId="{6833C10C-4BD5-457C-A25D-6269F9BAC44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DD30028-5CBC-4305-A3EF-FC82CFDB1AB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nl-BE"/>
        </a:p>
      </dgm:t>
    </dgm:pt>
    <dgm:pt modelId="{555C1CD9-9623-4957-9805-2BB957519BBC}">
      <dgm:prSet phldrT="[Tekst]" custT="1"/>
      <dgm:spPr/>
      <dgm:t>
        <a:bodyPr/>
        <a:lstStyle/>
        <a:p>
          <a:pPr>
            <a:buAutoNum type="arabicPeriod"/>
          </a:pPr>
          <a:r>
            <a:rPr lang="nl-BE" sz="2400" b="1">
              <a:latin typeface="Calibri"/>
              <a:cs typeface="Calibri"/>
            </a:rPr>
            <a:t>Identificatiegegevens</a:t>
          </a:r>
          <a:endParaRPr lang="nl-BE" sz="2400" b="1"/>
        </a:p>
      </dgm:t>
    </dgm:pt>
    <dgm:pt modelId="{B514D5CF-8F55-4425-A51D-A2BA8E504DD3}" type="parTrans" cxnId="{EFE24C02-937D-4BF5-B6FF-2500DF1C5410}">
      <dgm:prSet/>
      <dgm:spPr/>
      <dgm:t>
        <a:bodyPr/>
        <a:lstStyle/>
        <a:p>
          <a:endParaRPr lang="nl-BE"/>
        </a:p>
      </dgm:t>
    </dgm:pt>
    <dgm:pt modelId="{CCF27290-7348-4E79-A3E2-FF4D2983D939}" type="sibTrans" cxnId="{EFE24C02-937D-4BF5-B6FF-2500DF1C5410}">
      <dgm:prSet/>
      <dgm:spPr/>
      <dgm:t>
        <a:bodyPr/>
        <a:lstStyle/>
        <a:p>
          <a:endParaRPr lang="nl-BE"/>
        </a:p>
      </dgm:t>
    </dgm:pt>
    <dgm:pt modelId="{8692842A-330D-4310-9CD8-96908FEEFE16}">
      <dgm:prSet custT="1"/>
      <dgm:spPr/>
      <dgm:t>
        <a:bodyPr/>
        <a:lstStyle/>
        <a:p>
          <a:r>
            <a:rPr lang="nl-BE" sz="2400" b="1">
              <a:latin typeface="Calibri"/>
              <a:cs typeface="Calibri"/>
            </a:rPr>
            <a:t>Specifieke deskundigheid</a:t>
          </a:r>
        </a:p>
      </dgm:t>
    </dgm:pt>
    <dgm:pt modelId="{0FF13C7A-CEE1-4E65-97C6-59E9F1559024}" type="parTrans" cxnId="{0FB47CBC-B5B1-4876-AFAD-DE47E74DCA92}">
      <dgm:prSet/>
      <dgm:spPr/>
      <dgm:t>
        <a:bodyPr/>
        <a:lstStyle/>
        <a:p>
          <a:endParaRPr lang="nl-BE"/>
        </a:p>
      </dgm:t>
    </dgm:pt>
    <dgm:pt modelId="{64460BD6-FB96-43D0-B5FD-DCE8538D4689}" type="sibTrans" cxnId="{0FB47CBC-B5B1-4876-AFAD-DE47E74DCA92}">
      <dgm:prSet/>
      <dgm:spPr/>
      <dgm:t>
        <a:bodyPr/>
        <a:lstStyle/>
        <a:p>
          <a:endParaRPr lang="nl-BE"/>
        </a:p>
      </dgm:t>
    </dgm:pt>
    <dgm:pt modelId="{0885CAE8-ACE1-46F3-82D3-B47BD28A8141}">
      <dgm:prSet custT="1"/>
      <dgm:spPr/>
      <dgm:t>
        <a:bodyPr/>
        <a:lstStyle/>
        <a:p>
          <a:r>
            <a:rPr lang="nl-BE" sz="2400" b="1">
              <a:latin typeface="Calibri"/>
              <a:cs typeface="Calibri"/>
            </a:rPr>
            <a:t>Niveau en type (slechts 1 mogelijke keuze)</a:t>
          </a:r>
        </a:p>
      </dgm:t>
    </dgm:pt>
    <dgm:pt modelId="{EF682690-0530-40C9-903D-A9BB74FA6195}" type="parTrans" cxnId="{A74D3939-AFA4-4E64-87A6-85ABD6E5EBFD}">
      <dgm:prSet/>
      <dgm:spPr/>
      <dgm:t>
        <a:bodyPr/>
        <a:lstStyle/>
        <a:p>
          <a:endParaRPr lang="nl-BE"/>
        </a:p>
      </dgm:t>
    </dgm:pt>
    <dgm:pt modelId="{F037A6E9-96DD-4BA5-9E9D-53A8B36DFDD9}" type="sibTrans" cxnId="{A74D3939-AFA4-4E64-87A6-85ABD6E5EBFD}">
      <dgm:prSet/>
      <dgm:spPr/>
      <dgm:t>
        <a:bodyPr/>
        <a:lstStyle/>
        <a:p>
          <a:endParaRPr lang="nl-BE"/>
        </a:p>
      </dgm:t>
    </dgm:pt>
    <dgm:pt modelId="{75ADAA38-6718-4B11-ABD8-BF89086C5E1A}">
      <dgm:prSet custT="1"/>
      <dgm:spPr/>
      <dgm:t>
        <a:bodyPr/>
        <a:lstStyle/>
        <a:p>
          <a:r>
            <a:rPr lang="nl-BE" sz="2400" b="1">
              <a:latin typeface="Calibri"/>
              <a:cs typeface="Calibri"/>
            </a:rPr>
            <a:t>Data (</a:t>
          </a:r>
          <a:r>
            <a:rPr lang="nl-BE" sz="2400" b="1" i="1">
              <a:latin typeface="Calibri"/>
              <a:cs typeface="Calibri"/>
            </a:rPr>
            <a:t>van advies + ingangsdatum</a:t>
          </a:r>
          <a:r>
            <a:rPr lang="nl-BE" sz="2400" b="1">
              <a:latin typeface="Calibri"/>
              <a:cs typeface="Calibri"/>
            </a:rPr>
            <a:t>)</a:t>
          </a:r>
        </a:p>
      </dgm:t>
    </dgm:pt>
    <dgm:pt modelId="{05B13BC8-9DD3-4A13-B5D3-986161266AE5}" type="parTrans" cxnId="{02E05E5B-B482-45F2-AF8A-B30C75D5391E}">
      <dgm:prSet/>
      <dgm:spPr/>
      <dgm:t>
        <a:bodyPr/>
        <a:lstStyle/>
        <a:p>
          <a:endParaRPr lang="nl-BE"/>
        </a:p>
      </dgm:t>
    </dgm:pt>
    <dgm:pt modelId="{D71B5471-CC48-4DED-A55F-E815A43A8EFB}" type="sibTrans" cxnId="{02E05E5B-B482-45F2-AF8A-B30C75D5391E}">
      <dgm:prSet/>
      <dgm:spPr/>
      <dgm:t>
        <a:bodyPr/>
        <a:lstStyle/>
        <a:p>
          <a:endParaRPr lang="nl-BE"/>
        </a:p>
      </dgm:t>
    </dgm:pt>
    <dgm:pt modelId="{4DE6098B-EF29-4A4C-9BAC-B7FEF07C22CB}">
      <dgm:prSet custT="1"/>
      <dgm:spPr/>
      <dgm:t>
        <a:bodyPr/>
        <a:lstStyle/>
        <a:p>
          <a:r>
            <a:rPr lang="nl-BE" sz="2400" b="1">
              <a:latin typeface="Calibri"/>
              <a:cs typeface="Calibri"/>
            </a:rPr>
            <a:t>Akkoord ouders: ja – nee</a:t>
          </a:r>
        </a:p>
      </dgm:t>
    </dgm:pt>
    <dgm:pt modelId="{F6B577C5-4614-49B1-AFFE-A4A7C68207D2}" type="parTrans" cxnId="{1537A44F-16C6-451C-8A9E-366BC42C1D5B}">
      <dgm:prSet/>
      <dgm:spPr/>
      <dgm:t>
        <a:bodyPr/>
        <a:lstStyle/>
        <a:p>
          <a:endParaRPr lang="nl-BE"/>
        </a:p>
      </dgm:t>
    </dgm:pt>
    <dgm:pt modelId="{E058CE43-DD70-41D1-88CF-07F59D950CF7}" type="sibTrans" cxnId="{1537A44F-16C6-451C-8A9E-366BC42C1D5B}">
      <dgm:prSet/>
      <dgm:spPr/>
      <dgm:t>
        <a:bodyPr/>
        <a:lstStyle/>
        <a:p>
          <a:endParaRPr lang="nl-BE"/>
        </a:p>
      </dgm:t>
    </dgm:pt>
    <dgm:pt modelId="{E8315BF2-8FB6-4929-A65C-E207EF47EE87}">
      <dgm:prSet custT="1"/>
      <dgm:spPr/>
      <dgm:t>
        <a:bodyPr/>
        <a:lstStyle/>
        <a:p>
          <a:r>
            <a:rPr lang="nl-BE" sz="2400" b="1">
              <a:latin typeface="Calibri"/>
              <a:cs typeface="Calibri"/>
            </a:rPr>
            <a:t>Onderwijsloopbaan</a:t>
          </a:r>
          <a:endParaRPr lang="nl-BE" sz="2400" b="1">
            <a:latin typeface="Calibri" panose="020F0502020204030204" pitchFamily="34" charset="0"/>
            <a:cs typeface="Calibri"/>
          </a:endParaRPr>
        </a:p>
      </dgm:t>
    </dgm:pt>
    <dgm:pt modelId="{9DE3303C-3DEA-46F9-9560-0F188F42E12D}" type="parTrans" cxnId="{54C2296F-973D-475A-9FE8-5D443F0F3E96}">
      <dgm:prSet/>
      <dgm:spPr/>
      <dgm:t>
        <a:bodyPr/>
        <a:lstStyle/>
        <a:p>
          <a:endParaRPr lang="nl-BE"/>
        </a:p>
      </dgm:t>
    </dgm:pt>
    <dgm:pt modelId="{7968E758-8303-4D91-B40E-6B132CF5932D}" type="sibTrans" cxnId="{54C2296F-973D-475A-9FE8-5D443F0F3E96}">
      <dgm:prSet/>
      <dgm:spPr/>
      <dgm:t>
        <a:bodyPr/>
        <a:lstStyle/>
        <a:p>
          <a:endParaRPr lang="nl-BE"/>
        </a:p>
      </dgm:t>
    </dgm:pt>
    <dgm:pt modelId="{679ECF90-5920-4A48-A16B-4EE0FFEA19EA}" type="pres">
      <dgm:prSet presAssocID="{7DD30028-5CBC-4305-A3EF-FC82CFDB1ABF}" presName="Name0" presStyleCnt="0">
        <dgm:presLayoutVars>
          <dgm:chMax val="7"/>
          <dgm:chPref val="7"/>
          <dgm:dir/>
        </dgm:presLayoutVars>
      </dgm:prSet>
      <dgm:spPr/>
    </dgm:pt>
    <dgm:pt modelId="{53BE8A13-3BD7-4B59-A88E-037BDF71D895}" type="pres">
      <dgm:prSet presAssocID="{7DD30028-5CBC-4305-A3EF-FC82CFDB1ABF}" presName="Name1" presStyleCnt="0"/>
      <dgm:spPr/>
    </dgm:pt>
    <dgm:pt modelId="{A3CD0E06-1074-464A-8907-69DBF77132D8}" type="pres">
      <dgm:prSet presAssocID="{7DD30028-5CBC-4305-A3EF-FC82CFDB1ABF}" presName="cycle" presStyleCnt="0"/>
      <dgm:spPr/>
    </dgm:pt>
    <dgm:pt modelId="{D6FA8A9B-4382-4684-86A0-BABBE52668B9}" type="pres">
      <dgm:prSet presAssocID="{7DD30028-5CBC-4305-A3EF-FC82CFDB1ABF}" presName="srcNode" presStyleLbl="node1" presStyleIdx="0" presStyleCnt="6"/>
      <dgm:spPr/>
    </dgm:pt>
    <dgm:pt modelId="{1E8F4FA9-0DB7-4D77-BB30-95C2C41B97F2}" type="pres">
      <dgm:prSet presAssocID="{7DD30028-5CBC-4305-A3EF-FC82CFDB1ABF}" presName="conn" presStyleLbl="parChTrans1D2" presStyleIdx="0" presStyleCnt="1"/>
      <dgm:spPr/>
    </dgm:pt>
    <dgm:pt modelId="{40D19AEB-BBF8-4587-BDF0-3867EE90CAE7}" type="pres">
      <dgm:prSet presAssocID="{7DD30028-5CBC-4305-A3EF-FC82CFDB1ABF}" presName="extraNode" presStyleLbl="node1" presStyleIdx="0" presStyleCnt="6"/>
      <dgm:spPr/>
    </dgm:pt>
    <dgm:pt modelId="{FAF749AD-3128-41A2-8C58-42E72451438D}" type="pres">
      <dgm:prSet presAssocID="{7DD30028-5CBC-4305-A3EF-FC82CFDB1ABF}" presName="dstNode" presStyleLbl="node1" presStyleIdx="0" presStyleCnt="6"/>
      <dgm:spPr/>
    </dgm:pt>
    <dgm:pt modelId="{C8BB7BF5-75E5-44A4-8B21-317D0C1FEFCA}" type="pres">
      <dgm:prSet presAssocID="{555C1CD9-9623-4957-9805-2BB957519BBC}" presName="text_1" presStyleLbl="node1" presStyleIdx="0" presStyleCnt="6">
        <dgm:presLayoutVars>
          <dgm:bulletEnabled val="1"/>
        </dgm:presLayoutVars>
      </dgm:prSet>
      <dgm:spPr/>
    </dgm:pt>
    <dgm:pt modelId="{B2303086-E536-4B9E-B1B4-67695E5857B8}" type="pres">
      <dgm:prSet presAssocID="{555C1CD9-9623-4957-9805-2BB957519BBC}" presName="accent_1" presStyleCnt="0"/>
      <dgm:spPr/>
    </dgm:pt>
    <dgm:pt modelId="{2A6C3567-BA40-4946-90E4-0C42CAC7AADA}" type="pres">
      <dgm:prSet presAssocID="{555C1CD9-9623-4957-9805-2BB957519BBC}" presName="accentRepeatNode" presStyleLbl="solidFgAcc1" presStyleIdx="0" presStyleCnt="6"/>
      <dgm:spPr/>
    </dgm:pt>
    <dgm:pt modelId="{17BD969B-F559-4587-9DD4-320DC61A18B9}" type="pres">
      <dgm:prSet presAssocID="{8692842A-330D-4310-9CD8-96908FEEFE16}" presName="text_2" presStyleLbl="node1" presStyleIdx="1" presStyleCnt="6">
        <dgm:presLayoutVars>
          <dgm:bulletEnabled val="1"/>
        </dgm:presLayoutVars>
      </dgm:prSet>
      <dgm:spPr/>
    </dgm:pt>
    <dgm:pt modelId="{CDC42077-42C7-4BB5-BFCE-D2BDEA0F526A}" type="pres">
      <dgm:prSet presAssocID="{8692842A-330D-4310-9CD8-96908FEEFE16}" presName="accent_2" presStyleCnt="0"/>
      <dgm:spPr/>
    </dgm:pt>
    <dgm:pt modelId="{55449AD3-2A2D-4A67-8B24-55032D1D8E85}" type="pres">
      <dgm:prSet presAssocID="{8692842A-330D-4310-9CD8-96908FEEFE16}" presName="accentRepeatNode" presStyleLbl="solidFgAcc1" presStyleIdx="1" presStyleCnt="6"/>
      <dgm:spPr/>
    </dgm:pt>
    <dgm:pt modelId="{1AB2EFBD-79BA-4398-99FB-3484BE8DA756}" type="pres">
      <dgm:prSet presAssocID="{0885CAE8-ACE1-46F3-82D3-B47BD28A8141}" presName="text_3" presStyleLbl="node1" presStyleIdx="2" presStyleCnt="6">
        <dgm:presLayoutVars>
          <dgm:bulletEnabled val="1"/>
        </dgm:presLayoutVars>
      </dgm:prSet>
      <dgm:spPr/>
    </dgm:pt>
    <dgm:pt modelId="{CF37F768-69B8-44D9-826B-1B4EB34D2C97}" type="pres">
      <dgm:prSet presAssocID="{0885CAE8-ACE1-46F3-82D3-B47BD28A8141}" presName="accent_3" presStyleCnt="0"/>
      <dgm:spPr/>
    </dgm:pt>
    <dgm:pt modelId="{2AA58EF7-6815-4E34-88A1-2F99FF64AE4C}" type="pres">
      <dgm:prSet presAssocID="{0885CAE8-ACE1-46F3-82D3-B47BD28A8141}" presName="accentRepeatNode" presStyleLbl="solidFgAcc1" presStyleIdx="2" presStyleCnt="6"/>
      <dgm:spPr/>
    </dgm:pt>
    <dgm:pt modelId="{1ECEC381-1B1D-4F9C-9D2C-154226A17C06}" type="pres">
      <dgm:prSet presAssocID="{75ADAA38-6718-4B11-ABD8-BF89086C5E1A}" presName="text_4" presStyleLbl="node1" presStyleIdx="3" presStyleCnt="6">
        <dgm:presLayoutVars>
          <dgm:bulletEnabled val="1"/>
        </dgm:presLayoutVars>
      </dgm:prSet>
      <dgm:spPr/>
    </dgm:pt>
    <dgm:pt modelId="{7F1417DB-E899-42A9-997B-9474C9097F24}" type="pres">
      <dgm:prSet presAssocID="{75ADAA38-6718-4B11-ABD8-BF89086C5E1A}" presName="accent_4" presStyleCnt="0"/>
      <dgm:spPr/>
    </dgm:pt>
    <dgm:pt modelId="{B62B4A95-1E18-451F-9E0C-04585B6F82C8}" type="pres">
      <dgm:prSet presAssocID="{75ADAA38-6718-4B11-ABD8-BF89086C5E1A}" presName="accentRepeatNode" presStyleLbl="solidFgAcc1" presStyleIdx="3" presStyleCnt="6"/>
      <dgm:spPr/>
    </dgm:pt>
    <dgm:pt modelId="{C2C595D5-CDEE-43D5-82D5-783AF27772E5}" type="pres">
      <dgm:prSet presAssocID="{4DE6098B-EF29-4A4C-9BAC-B7FEF07C22CB}" presName="text_5" presStyleLbl="node1" presStyleIdx="4" presStyleCnt="6">
        <dgm:presLayoutVars>
          <dgm:bulletEnabled val="1"/>
        </dgm:presLayoutVars>
      </dgm:prSet>
      <dgm:spPr/>
    </dgm:pt>
    <dgm:pt modelId="{F8E736F1-89E2-4DB5-93F6-31DE7DCECD14}" type="pres">
      <dgm:prSet presAssocID="{4DE6098B-EF29-4A4C-9BAC-B7FEF07C22CB}" presName="accent_5" presStyleCnt="0"/>
      <dgm:spPr/>
    </dgm:pt>
    <dgm:pt modelId="{23FEE5A0-5158-4DF4-9310-FB1F627B2C39}" type="pres">
      <dgm:prSet presAssocID="{4DE6098B-EF29-4A4C-9BAC-B7FEF07C22CB}" presName="accentRepeatNode" presStyleLbl="solidFgAcc1" presStyleIdx="4" presStyleCnt="6"/>
      <dgm:spPr/>
    </dgm:pt>
    <dgm:pt modelId="{C66DE901-B51B-471D-A686-7EF6D6726870}" type="pres">
      <dgm:prSet presAssocID="{E8315BF2-8FB6-4929-A65C-E207EF47EE87}" presName="text_6" presStyleLbl="node1" presStyleIdx="5" presStyleCnt="6">
        <dgm:presLayoutVars>
          <dgm:bulletEnabled val="1"/>
        </dgm:presLayoutVars>
      </dgm:prSet>
      <dgm:spPr/>
    </dgm:pt>
    <dgm:pt modelId="{1D4A7ABF-915B-41E6-BCF5-54933C1970AA}" type="pres">
      <dgm:prSet presAssocID="{E8315BF2-8FB6-4929-A65C-E207EF47EE87}" presName="accent_6" presStyleCnt="0"/>
      <dgm:spPr/>
    </dgm:pt>
    <dgm:pt modelId="{7E7A28C8-36FA-4467-98F8-8DBF61114AF6}" type="pres">
      <dgm:prSet presAssocID="{E8315BF2-8FB6-4929-A65C-E207EF47EE87}" presName="accentRepeatNode" presStyleLbl="solidFgAcc1" presStyleIdx="5" presStyleCnt="6"/>
      <dgm:spPr/>
    </dgm:pt>
  </dgm:ptLst>
  <dgm:cxnLst>
    <dgm:cxn modelId="{EFE24C02-937D-4BF5-B6FF-2500DF1C5410}" srcId="{7DD30028-5CBC-4305-A3EF-FC82CFDB1ABF}" destId="{555C1CD9-9623-4957-9805-2BB957519BBC}" srcOrd="0" destOrd="0" parTransId="{B514D5CF-8F55-4425-A51D-A2BA8E504DD3}" sibTransId="{CCF27290-7348-4E79-A3E2-FF4D2983D939}"/>
    <dgm:cxn modelId="{CD1F8931-6532-4F6E-A0B5-6219916C62FD}" type="presOf" srcId="{E8315BF2-8FB6-4929-A65C-E207EF47EE87}" destId="{C66DE901-B51B-471D-A686-7EF6D6726870}" srcOrd="0" destOrd="0" presId="urn:microsoft.com/office/officeart/2008/layout/VerticalCurvedList"/>
    <dgm:cxn modelId="{A74D3939-AFA4-4E64-87A6-85ABD6E5EBFD}" srcId="{7DD30028-5CBC-4305-A3EF-FC82CFDB1ABF}" destId="{0885CAE8-ACE1-46F3-82D3-B47BD28A8141}" srcOrd="2" destOrd="0" parTransId="{EF682690-0530-40C9-903D-A9BB74FA6195}" sibTransId="{F037A6E9-96DD-4BA5-9E9D-53A8B36DFDD9}"/>
    <dgm:cxn modelId="{02E05E5B-B482-45F2-AF8A-B30C75D5391E}" srcId="{7DD30028-5CBC-4305-A3EF-FC82CFDB1ABF}" destId="{75ADAA38-6718-4B11-ABD8-BF89086C5E1A}" srcOrd="3" destOrd="0" parTransId="{05B13BC8-9DD3-4A13-B5D3-986161266AE5}" sibTransId="{D71B5471-CC48-4DED-A55F-E815A43A8EFB}"/>
    <dgm:cxn modelId="{8FB9E841-7784-4E9C-BA70-609D7A6BFE31}" type="presOf" srcId="{75ADAA38-6718-4B11-ABD8-BF89086C5E1A}" destId="{1ECEC381-1B1D-4F9C-9D2C-154226A17C06}" srcOrd="0" destOrd="0" presId="urn:microsoft.com/office/officeart/2008/layout/VerticalCurvedList"/>
    <dgm:cxn modelId="{3904FC4A-3D21-408E-9619-457798021ED3}" type="presOf" srcId="{8692842A-330D-4310-9CD8-96908FEEFE16}" destId="{17BD969B-F559-4587-9DD4-320DC61A18B9}" srcOrd="0" destOrd="0" presId="urn:microsoft.com/office/officeart/2008/layout/VerticalCurvedList"/>
    <dgm:cxn modelId="{54C2296F-973D-475A-9FE8-5D443F0F3E96}" srcId="{7DD30028-5CBC-4305-A3EF-FC82CFDB1ABF}" destId="{E8315BF2-8FB6-4929-A65C-E207EF47EE87}" srcOrd="5" destOrd="0" parTransId="{9DE3303C-3DEA-46F9-9560-0F188F42E12D}" sibTransId="{7968E758-8303-4D91-B40E-6B132CF5932D}"/>
    <dgm:cxn modelId="{1537A44F-16C6-451C-8A9E-366BC42C1D5B}" srcId="{7DD30028-5CBC-4305-A3EF-FC82CFDB1ABF}" destId="{4DE6098B-EF29-4A4C-9BAC-B7FEF07C22CB}" srcOrd="4" destOrd="0" parTransId="{F6B577C5-4614-49B1-AFFE-A4A7C68207D2}" sibTransId="{E058CE43-DD70-41D1-88CF-07F59D950CF7}"/>
    <dgm:cxn modelId="{2A37A653-1DA3-42FD-8E49-3BE1AC17EF1A}" type="presOf" srcId="{CCF27290-7348-4E79-A3E2-FF4D2983D939}" destId="{1E8F4FA9-0DB7-4D77-BB30-95C2C41B97F2}" srcOrd="0" destOrd="0" presId="urn:microsoft.com/office/officeart/2008/layout/VerticalCurvedList"/>
    <dgm:cxn modelId="{7A03F584-8E4E-4638-9888-FECD9FE38050}" type="presOf" srcId="{7DD30028-5CBC-4305-A3EF-FC82CFDB1ABF}" destId="{679ECF90-5920-4A48-A16B-4EE0FFEA19EA}" srcOrd="0" destOrd="0" presId="urn:microsoft.com/office/officeart/2008/layout/VerticalCurvedList"/>
    <dgm:cxn modelId="{54D4B8A7-6002-414E-8D36-78CB182EB92B}" type="presOf" srcId="{4DE6098B-EF29-4A4C-9BAC-B7FEF07C22CB}" destId="{C2C595D5-CDEE-43D5-82D5-783AF27772E5}" srcOrd="0" destOrd="0" presId="urn:microsoft.com/office/officeart/2008/layout/VerticalCurvedList"/>
    <dgm:cxn modelId="{0FB47CBC-B5B1-4876-AFAD-DE47E74DCA92}" srcId="{7DD30028-5CBC-4305-A3EF-FC82CFDB1ABF}" destId="{8692842A-330D-4310-9CD8-96908FEEFE16}" srcOrd="1" destOrd="0" parTransId="{0FF13C7A-CEE1-4E65-97C6-59E9F1559024}" sibTransId="{64460BD6-FB96-43D0-B5FD-DCE8538D4689}"/>
    <dgm:cxn modelId="{E7BC0ED3-04E6-44A2-A7B5-35EAEFC1C72D}" type="presOf" srcId="{0885CAE8-ACE1-46F3-82D3-B47BD28A8141}" destId="{1AB2EFBD-79BA-4398-99FB-3484BE8DA756}" srcOrd="0" destOrd="0" presId="urn:microsoft.com/office/officeart/2008/layout/VerticalCurvedList"/>
    <dgm:cxn modelId="{59F7ADE8-C3AC-464D-B9AE-00EE791DF9E2}" type="presOf" srcId="{555C1CD9-9623-4957-9805-2BB957519BBC}" destId="{C8BB7BF5-75E5-44A4-8B21-317D0C1FEFCA}" srcOrd="0" destOrd="0" presId="urn:microsoft.com/office/officeart/2008/layout/VerticalCurvedList"/>
    <dgm:cxn modelId="{69692591-7903-4D3E-AD50-9A891530D374}" type="presParOf" srcId="{679ECF90-5920-4A48-A16B-4EE0FFEA19EA}" destId="{53BE8A13-3BD7-4B59-A88E-037BDF71D895}" srcOrd="0" destOrd="0" presId="urn:microsoft.com/office/officeart/2008/layout/VerticalCurvedList"/>
    <dgm:cxn modelId="{763CF302-F025-4D53-9182-4CAE846C4CFC}" type="presParOf" srcId="{53BE8A13-3BD7-4B59-A88E-037BDF71D895}" destId="{A3CD0E06-1074-464A-8907-69DBF77132D8}" srcOrd="0" destOrd="0" presId="urn:microsoft.com/office/officeart/2008/layout/VerticalCurvedList"/>
    <dgm:cxn modelId="{EBF83B5C-25B2-4711-BAA3-73F36268006D}" type="presParOf" srcId="{A3CD0E06-1074-464A-8907-69DBF77132D8}" destId="{D6FA8A9B-4382-4684-86A0-BABBE52668B9}" srcOrd="0" destOrd="0" presId="urn:microsoft.com/office/officeart/2008/layout/VerticalCurvedList"/>
    <dgm:cxn modelId="{074278E2-DEA8-47C9-9CF3-0BD619277CF3}" type="presParOf" srcId="{A3CD0E06-1074-464A-8907-69DBF77132D8}" destId="{1E8F4FA9-0DB7-4D77-BB30-95C2C41B97F2}" srcOrd="1" destOrd="0" presId="urn:microsoft.com/office/officeart/2008/layout/VerticalCurvedList"/>
    <dgm:cxn modelId="{4F68F422-AB96-4937-806F-96CBA1ED20C5}" type="presParOf" srcId="{A3CD0E06-1074-464A-8907-69DBF77132D8}" destId="{40D19AEB-BBF8-4587-BDF0-3867EE90CAE7}" srcOrd="2" destOrd="0" presId="urn:microsoft.com/office/officeart/2008/layout/VerticalCurvedList"/>
    <dgm:cxn modelId="{3FAE3300-57F1-464F-80D3-BB44C309A2DA}" type="presParOf" srcId="{A3CD0E06-1074-464A-8907-69DBF77132D8}" destId="{FAF749AD-3128-41A2-8C58-42E72451438D}" srcOrd="3" destOrd="0" presId="urn:microsoft.com/office/officeart/2008/layout/VerticalCurvedList"/>
    <dgm:cxn modelId="{1E786BF0-E0D5-480A-8FAF-D99EB96147EB}" type="presParOf" srcId="{53BE8A13-3BD7-4B59-A88E-037BDF71D895}" destId="{C8BB7BF5-75E5-44A4-8B21-317D0C1FEFCA}" srcOrd="1" destOrd="0" presId="urn:microsoft.com/office/officeart/2008/layout/VerticalCurvedList"/>
    <dgm:cxn modelId="{40D363A7-05CC-42F5-A154-D8763BCD45C6}" type="presParOf" srcId="{53BE8A13-3BD7-4B59-A88E-037BDF71D895}" destId="{B2303086-E536-4B9E-B1B4-67695E5857B8}" srcOrd="2" destOrd="0" presId="urn:microsoft.com/office/officeart/2008/layout/VerticalCurvedList"/>
    <dgm:cxn modelId="{5BB5AD40-EC6C-4BD5-A447-4454C0E5691E}" type="presParOf" srcId="{B2303086-E536-4B9E-B1B4-67695E5857B8}" destId="{2A6C3567-BA40-4946-90E4-0C42CAC7AADA}" srcOrd="0" destOrd="0" presId="urn:microsoft.com/office/officeart/2008/layout/VerticalCurvedList"/>
    <dgm:cxn modelId="{1A223629-0BC0-4D64-8FE0-48C354E0737E}" type="presParOf" srcId="{53BE8A13-3BD7-4B59-A88E-037BDF71D895}" destId="{17BD969B-F559-4587-9DD4-320DC61A18B9}" srcOrd="3" destOrd="0" presId="urn:microsoft.com/office/officeart/2008/layout/VerticalCurvedList"/>
    <dgm:cxn modelId="{0897189E-D873-4AC2-9BBE-E68F954CF308}" type="presParOf" srcId="{53BE8A13-3BD7-4B59-A88E-037BDF71D895}" destId="{CDC42077-42C7-4BB5-BFCE-D2BDEA0F526A}" srcOrd="4" destOrd="0" presId="urn:microsoft.com/office/officeart/2008/layout/VerticalCurvedList"/>
    <dgm:cxn modelId="{5EBDEBC1-3E15-45E4-98FA-2C2C11C4A3C2}" type="presParOf" srcId="{CDC42077-42C7-4BB5-BFCE-D2BDEA0F526A}" destId="{55449AD3-2A2D-4A67-8B24-55032D1D8E85}" srcOrd="0" destOrd="0" presId="urn:microsoft.com/office/officeart/2008/layout/VerticalCurvedList"/>
    <dgm:cxn modelId="{B9A5CF09-1646-4F63-8CE6-AC07E92285C8}" type="presParOf" srcId="{53BE8A13-3BD7-4B59-A88E-037BDF71D895}" destId="{1AB2EFBD-79BA-4398-99FB-3484BE8DA756}" srcOrd="5" destOrd="0" presId="urn:microsoft.com/office/officeart/2008/layout/VerticalCurvedList"/>
    <dgm:cxn modelId="{0186B80F-4EFA-4E6D-96AA-29F2E9841BBB}" type="presParOf" srcId="{53BE8A13-3BD7-4B59-A88E-037BDF71D895}" destId="{CF37F768-69B8-44D9-826B-1B4EB34D2C97}" srcOrd="6" destOrd="0" presId="urn:microsoft.com/office/officeart/2008/layout/VerticalCurvedList"/>
    <dgm:cxn modelId="{0EC9150F-74F8-466F-AE77-65052C3F1D48}" type="presParOf" srcId="{CF37F768-69B8-44D9-826B-1B4EB34D2C97}" destId="{2AA58EF7-6815-4E34-88A1-2F99FF64AE4C}" srcOrd="0" destOrd="0" presId="urn:microsoft.com/office/officeart/2008/layout/VerticalCurvedList"/>
    <dgm:cxn modelId="{1D2701E8-2118-4ED5-BD5D-E1D04F1CEAA7}" type="presParOf" srcId="{53BE8A13-3BD7-4B59-A88E-037BDF71D895}" destId="{1ECEC381-1B1D-4F9C-9D2C-154226A17C06}" srcOrd="7" destOrd="0" presId="urn:microsoft.com/office/officeart/2008/layout/VerticalCurvedList"/>
    <dgm:cxn modelId="{E3748C05-BCE7-4002-A163-FA05C949C03F}" type="presParOf" srcId="{53BE8A13-3BD7-4B59-A88E-037BDF71D895}" destId="{7F1417DB-E899-42A9-997B-9474C9097F24}" srcOrd="8" destOrd="0" presId="urn:microsoft.com/office/officeart/2008/layout/VerticalCurvedList"/>
    <dgm:cxn modelId="{A348B429-A4F6-41BF-A13C-6B99DFEFF9F8}" type="presParOf" srcId="{7F1417DB-E899-42A9-997B-9474C9097F24}" destId="{B62B4A95-1E18-451F-9E0C-04585B6F82C8}" srcOrd="0" destOrd="0" presId="urn:microsoft.com/office/officeart/2008/layout/VerticalCurvedList"/>
    <dgm:cxn modelId="{AF85161D-4FAE-4433-84E6-2BF68ED33937}" type="presParOf" srcId="{53BE8A13-3BD7-4B59-A88E-037BDF71D895}" destId="{C2C595D5-CDEE-43D5-82D5-783AF27772E5}" srcOrd="9" destOrd="0" presId="urn:microsoft.com/office/officeart/2008/layout/VerticalCurvedList"/>
    <dgm:cxn modelId="{DA5EA65E-643D-4A54-BA04-AEE35EAA5781}" type="presParOf" srcId="{53BE8A13-3BD7-4B59-A88E-037BDF71D895}" destId="{F8E736F1-89E2-4DB5-93F6-31DE7DCECD14}" srcOrd="10" destOrd="0" presId="urn:microsoft.com/office/officeart/2008/layout/VerticalCurvedList"/>
    <dgm:cxn modelId="{B84C5392-EB66-4F99-A8AA-8E3770562CE6}" type="presParOf" srcId="{F8E736F1-89E2-4DB5-93F6-31DE7DCECD14}" destId="{23FEE5A0-5158-4DF4-9310-FB1F627B2C39}" srcOrd="0" destOrd="0" presId="urn:microsoft.com/office/officeart/2008/layout/VerticalCurvedList"/>
    <dgm:cxn modelId="{64EFE0C6-8656-4960-8CE7-4BFE8C9BE764}" type="presParOf" srcId="{53BE8A13-3BD7-4B59-A88E-037BDF71D895}" destId="{C66DE901-B51B-471D-A686-7EF6D6726870}" srcOrd="11" destOrd="0" presId="urn:microsoft.com/office/officeart/2008/layout/VerticalCurvedList"/>
    <dgm:cxn modelId="{69BA9C11-3817-4888-80FB-409C5F886549}" type="presParOf" srcId="{53BE8A13-3BD7-4B59-A88E-037BDF71D895}" destId="{1D4A7ABF-915B-41E6-BCF5-54933C1970AA}" srcOrd="12" destOrd="0" presId="urn:microsoft.com/office/officeart/2008/layout/VerticalCurvedList"/>
    <dgm:cxn modelId="{12F8E00E-D91A-4760-941F-5D4EC0535862}" type="presParOf" srcId="{1D4A7ABF-915B-41E6-BCF5-54933C1970AA}" destId="{7E7A28C8-36FA-4467-98F8-8DBF61114AF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DD30028-5CBC-4305-A3EF-FC82CFDB1AB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nl-BE"/>
        </a:p>
      </dgm:t>
    </dgm:pt>
    <dgm:pt modelId="{555C1CD9-9623-4957-9805-2BB957519BBC}">
      <dgm:prSet phldrT="[Tekst]" custT="1"/>
      <dgm:spPr/>
      <dgm:t>
        <a:bodyPr/>
        <a:lstStyle/>
        <a:p>
          <a:pPr>
            <a:buAutoNum type="arabicPeriod"/>
          </a:pPr>
          <a:r>
            <a:rPr lang="nl-BE" sz="2400" b="1">
              <a:latin typeface="Calibri"/>
              <a:cs typeface="Calibri"/>
            </a:rPr>
            <a:t>Vraag ten aanzien van het leersteundecreet</a:t>
          </a:r>
          <a:endParaRPr lang="nl-BE" sz="2400" b="1"/>
        </a:p>
      </dgm:t>
    </dgm:pt>
    <dgm:pt modelId="{B514D5CF-8F55-4425-A51D-A2BA8E504DD3}" type="parTrans" cxnId="{EFE24C02-937D-4BF5-B6FF-2500DF1C5410}">
      <dgm:prSet/>
      <dgm:spPr/>
      <dgm:t>
        <a:bodyPr/>
        <a:lstStyle/>
        <a:p>
          <a:endParaRPr lang="nl-BE"/>
        </a:p>
      </dgm:t>
    </dgm:pt>
    <dgm:pt modelId="{CCF27290-7348-4E79-A3E2-FF4D2983D939}" type="sibTrans" cxnId="{EFE24C02-937D-4BF5-B6FF-2500DF1C5410}">
      <dgm:prSet/>
      <dgm:spPr/>
      <dgm:t>
        <a:bodyPr/>
        <a:lstStyle/>
        <a:p>
          <a:endParaRPr lang="nl-BE"/>
        </a:p>
      </dgm:t>
    </dgm:pt>
    <dgm:pt modelId="{C1D30510-026B-447B-92C2-F2FA3A4A73C1}">
      <dgm:prSet phldrT="[Tekst]" custT="1"/>
      <dgm:spPr/>
      <dgm:t>
        <a:bodyPr/>
        <a:lstStyle/>
        <a:p>
          <a:pPr>
            <a:buAutoNum type="arabicPeriod"/>
          </a:pPr>
          <a:r>
            <a:rPr lang="nl-BE" sz="2400" b="1"/>
            <a:t>Bijkomende aandachtspunten</a:t>
          </a:r>
        </a:p>
      </dgm:t>
    </dgm:pt>
    <dgm:pt modelId="{73CE8615-968B-4759-97B7-B58A83479E77}" type="parTrans" cxnId="{E473A6C4-1976-491A-919A-D6E6ED659E2B}">
      <dgm:prSet/>
      <dgm:spPr/>
      <dgm:t>
        <a:bodyPr/>
        <a:lstStyle/>
        <a:p>
          <a:endParaRPr lang="nl-BE"/>
        </a:p>
      </dgm:t>
    </dgm:pt>
    <dgm:pt modelId="{32BFB1C9-4F8A-49EE-9B94-E18F9F509429}" type="sibTrans" cxnId="{E473A6C4-1976-491A-919A-D6E6ED659E2B}">
      <dgm:prSet/>
      <dgm:spPr/>
      <dgm:t>
        <a:bodyPr/>
        <a:lstStyle/>
        <a:p>
          <a:endParaRPr lang="nl-BE"/>
        </a:p>
      </dgm:t>
    </dgm:pt>
    <dgm:pt modelId="{AD1121CC-32E4-4E95-ACBA-6952ED9EA622}">
      <dgm:prSet phldrT="[Tekst]" custT="1"/>
      <dgm:spPr/>
      <dgm:t>
        <a:bodyPr/>
        <a:lstStyle/>
        <a:p>
          <a:pPr>
            <a:buAutoNum type="arabicPeriod"/>
          </a:pPr>
          <a:endParaRPr lang="nl-BE" sz="2400" b="1"/>
        </a:p>
      </dgm:t>
    </dgm:pt>
    <dgm:pt modelId="{71C8ED61-2754-491D-81E9-25975C6E94FF}" type="sibTrans" cxnId="{296C2B15-7B03-4315-B89D-5D849C28963C}">
      <dgm:prSet/>
      <dgm:spPr/>
      <dgm:t>
        <a:bodyPr/>
        <a:lstStyle/>
        <a:p>
          <a:endParaRPr lang="nl-BE"/>
        </a:p>
      </dgm:t>
    </dgm:pt>
    <dgm:pt modelId="{224AADC6-6124-486C-B32E-551BE9170636}" type="parTrans" cxnId="{296C2B15-7B03-4315-B89D-5D849C28963C}">
      <dgm:prSet/>
      <dgm:spPr/>
      <dgm:t>
        <a:bodyPr/>
        <a:lstStyle/>
        <a:p>
          <a:endParaRPr lang="nl-BE"/>
        </a:p>
      </dgm:t>
    </dgm:pt>
    <dgm:pt modelId="{679ECF90-5920-4A48-A16B-4EE0FFEA19EA}" type="pres">
      <dgm:prSet presAssocID="{7DD30028-5CBC-4305-A3EF-FC82CFDB1ABF}" presName="Name0" presStyleCnt="0">
        <dgm:presLayoutVars>
          <dgm:chMax val="7"/>
          <dgm:chPref val="7"/>
          <dgm:dir/>
        </dgm:presLayoutVars>
      </dgm:prSet>
      <dgm:spPr/>
    </dgm:pt>
    <dgm:pt modelId="{53BE8A13-3BD7-4B59-A88E-037BDF71D895}" type="pres">
      <dgm:prSet presAssocID="{7DD30028-5CBC-4305-A3EF-FC82CFDB1ABF}" presName="Name1" presStyleCnt="0"/>
      <dgm:spPr/>
    </dgm:pt>
    <dgm:pt modelId="{A3CD0E06-1074-464A-8907-69DBF77132D8}" type="pres">
      <dgm:prSet presAssocID="{7DD30028-5CBC-4305-A3EF-FC82CFDB1ABF}" presName="cycle" presStyleCnt="0"/>
      <dgm:spPr/>
    </dgm:pt>
    <dgm:pt modelId="{D6FA8A9B-4382-4684-86A0-BABBE52668B9}" type="pres">
      <dgm:prSet presAssocID="{7DD30028-5CBC-4305-A3EF-FC82CFDB1ABF}" presName="srcNode" presStyleLbl="node1" presStyleIdx="0" presStyleCnt="2"/>
      <dgm:spPr/>
    </dgm:pt>
    <dgm:pt modelId="{1E8F4FA9-0DB7-4D77-BB30-95C2C41B97F2}" type="pres">
      <dgm:prSet presAssocID="{7DD30028-5CBC-4305-A3EF-FC82CFDB1ABF}" presName="conn" presStyleLbl="parChTrans1D2" presStyleIdx="0" presStyleCnt="1"/>
      <dgm:spPr/>
    </dgm:pt>
    <dgm:pt modelId="{40D19AEB-BBF8-4587-BDF0-3867EE90CAE7}" type="pres">
      <dgm:prSet presAssocID="{7DD30028-5CBC-4305-A3EF-FC82CFDB1ABF}" presName="extraNode" presStyleLbl="node1" presStyleIdx="0" presStyleCnt="2"/>
      <dgm:spPr/>
    </dgm:pt>
    <dgm:pt modelId="{FAF749AD-3128-41A2-8C58-42E72451438D}" type="pres">
      <dgm:prSet presAssocID="{7DD30028-5CBC-4305-A3EF-FC82CFDB1ABF}" presName="dstNode" presStyleLbl="node1" presStyleIdx="0" presStyleCnt="2"/>
      <dgm:spPr/>
    </dgm:pt>
    <dgm:pt modelId="{C8BB7BF5-75E5-44A4-8B21-317D0C1FEFCA}" type="pres">
      <dgm:prSet presAssocID="{555C1CD9-9623-4957-9805-2BB957519BBC}" presName="text_1" presStyleLbl="node1" presStyleIdx="0" presStyleCnt="2">
        <dgm:presLayoutVars>
          <dgm:bulletEnabled val="1"/>
        </dgm:presLayoutVars>
      </dgm:prSet>
      <dgm:spPr/>
    </dgm:pt>
    <dgm:pt modelId="{B2303086-E536-4B9E-B1B4-67695E5857B8}" type="pres">
      <dgm:prSet presAssocID="{555C1CD9-9623-4957-9805-2BB957519BBC}" presName="accent_1" presStyleCnt="0"/>
      <dgm:spPr/>
    </dgm:pt>
    <dgm:pt modelId="{2A6C3567-BA40-4946-90E4-0C42CAC7AADA}" type="pres">
      <dgm:prSet presAssocID="{555C1CD9-9623-4957-9805-2BB957519BBC}" presName="accentRepeatNode" presStyleLbl="solidFgAcc1" presStyleIdx="0" presStyleCnt="2"/>
      <dgm:spPr/>
    </dgm:pt>
    <dgm:pt modelId="{01670FAF-09E5-40B1-B0F5-6F23ECC698BD}" type="pres">
      <dgm:prSet presAssocID="{C1D30510-026B-447B-92C2-F2FA3A4A73C1}" presName="text_2" presStyleLbl="node1" presStyleIdx="1" presStyleCnt="2">
        <dgm:presLayoutVars>
          <dgm:bulletEnabled val="1"/>
        </dgm:presLayoutVars>
      </dgm:prSet>
      <dgm:spPr/>
    </dgm:pt>
    <dgm:pt modelId="{C56B72C9-5FAC-4B08-8CCA-ADC8AC8D253E}" type="pres">
      <dgm:prSet presAssocID="{C1D30510-026B-447B-92C2-F2FA3A4A73C1}" presName="accent_2" presStyleCnt="0"/>
      <dgm:spPr/>
    </dgm:pt>
    <dgm:pt modelId="{DE43CB2C-C5F5-499D-A75D-80F26E3B5DAC}" type="pres">
      <dgm:prSet presAssocID="{C1D30510-026B-447B-92C2-F2FA3A4A73C1}" presName="accentRepeatNode" presStyleLbl="solidFgAcc1" presStyleIdx="1" presStyleCnt="2"/>
      <dgm:spPr/>
    </dgm:pt>
  </dgm:ptLst>
  <dgm:cxnLst>
    <dgm:cxn modelId="{80885801-5818-4857-9794-81F55398E9DB}" type="presOf" srcId="{AD1121CC-32E4-4E95-ACBA-6952ED9EA622}" destId="{C8BB7BF5-75E5-44A4-8B21-317D0C1FEFCA}" srcOrd="0" destOrd="1" presId="urn:microsoft.com/office/officeart/2008/layout/VerticalCurvedList"/>
    <dgm:cxn modelId="{EFE24C02-937D-4BF5-B6FF-2500DF1C5410}" srcId="{7DD30028-5CBC-4305-A3EF-FC82CFDB1ABF}" destId="{555C1CD9-9623-4957-9805-2BB957519BBC}" srcOrd="0" destOrd="0" parTransId="{B514D5CF-8F55-4425-A51D-A2BA8E504DD3}" sibTransId="{CCF27290-7348-4E79-A3E2-FF4D2983D939}"/>
    <dgm:cxn modelId="{296C2B15-7B03-4315-B89D-5D849C28963C}" srcId="{555C1CD9-9623-4957-9805-2BB957519BBC}" destId="{AD1121CC-32E4-4E95-ACBA-6952ED9EA622}" srcOrd="0" destOrd="0" parTransId="{224AADC6-6124-486C-B32E-551BE9170636}" sibTransId="{71C8ED61-2754-491D-81E9-25975C6E94FF}"/>
    <dgm:cxn modelId="{508CDA34-6441-4B6E-BB35-0E304B78192D}" type="presOf" srcId="{C1D30510-026B-447B-92C2-F2FA3A4A73C1}" destId="{01670FAF-09E5-40B1-B0F5-6F23ECC698BD}" srcOrd="0" destOrd="0" presId="urn:microsoft.com/office/officeart/2008/layout/VerticalCurvedList"/>
    <dgm:cxn modelId="{21FA5D70-5C38-460B-B278-CDB2425A780B}" type="presOf" srcId="{71C8ED61-2754-491D-81E9-25975C6E94FF}" destId="{1E8F4FA9-0DB7-4D77-BB30-95C2C41B97F2}" srcOrd="0" destOrd="0" presId="urn:microsoft.com/office/officeart/2008/layout/VerticalCurvedList"/>
    <dgm:cxn modelId="{7A03F584-8E4E-4638-9888-FECD9FE38050}" type="presOf" srcId="{7DD30028-5CBC-4305-A3EF-FC82CFDB1ABF}" destId="{679ECF90-5920-4A48-A16B-4EE0FFEA19EA}" srcOrd="0" destOrd="0" presId="urn:microsoft.com/office/officeart/2008/layout/VerticalCurvedList"/>
    <dgm:cxn modelId="{E473A6C4-1976-491A-919A-D6E6ED659E2B}" srcId="{7DD30028-5CBC-4305-A3EF-FC82CFDB1ABF}" destId="{C1D30510-026B-447B-92C2-F2FA3A4A73C1}" srcOrd="1" destOrd="0" parTransId="{73CE8615-968B-4759-97B7-B58A83479E77}" sibTransId="{32BFB1C9-4F8A-49EE-9B94-E18F9F509429}"/>
    <dgm:cxn modelId="{59F7ADE8-C3AC-464D-B9AE-00EE791DF9E2}" type="presOf" srcId="{555C1CD9-9623-4957-9805-2BB957519BBC}" destId="{C8BB7BF5-75E5-44A4-8B21-317D0C1FEFCA}" srcOrd="0" destOrd="0" presId="urn:microsoft.com/office/officeart/2008/layout/VerticalCurvedList"/>
    <dgm:cxn modelId="{69692591-7903-4D3E-AD50-9A891530D374}" type="presParOf" srcId="{679ECF90-5920-4A48-A16B-4EE0FFEA19EA}" destId="{53BE8A13-3BD7-4B59-A88E-037BDF71D895}" srcOrd="0" destOrd="0" presId="urn:microsoft.com/office/officeart/2008/layout/VerticalCurvedList"/>
    <dgm:cxn modelId="{763CF302-F025-4D53-9182-4CAE846C4CFC}" type="presParOf" srcId="{53BE8A13-3BD7-4B59-A88E-037BDF71D895}" destId="{A3CD0E06-1074-464A-8907-69DBF77132D8}" srcOrd="0" destOrd="0" presId="urn:microsoft.com/office/officeart/2008/layout/VerticalCurvedList"/>
    <dgm:cxn modelId="{EBF83B5C-25B2-4711-BAA3-73F36268006D}" type="presParOf" srcId="{A3CD0E06-1074-464A-8907-69DBF77132D8}" destId="{D6FA8A9B-4382-4684-86A0-BABBE52668B9}" srcOrd="0" destOrd="0" presId="urn:microsoft.com/office/officeart/2008/layout/VerticalCurvedList"/>
    <dgm:cxn modelId="{074278E2-DEA8-47C9-9CF3-0BD619277CF3}" type="presParOf" srcId="{A3CD0E06-1074-464A-8907-69DBF77132D8}" destId="{1E8F4FA9-0DB7-4D77-BB30-95C2C41B97F2}" srcOrd="1" destOrd="0" presId="urn:microsoft.com/office/officeart/2008/layout/VerticalCurvedList"/>
    <dgm:cxn modelId="{4F68F422-AB96-4937-806F-96CBA1ED20C5}" type="presParOf" srcId="{A3CD0E06-1074-464A-8907-69DBF77132D8}" destId="{40D19AEB-BBF8-4587-BDF0-3867EE90CAE7}" srcOrd="2" destOrd="0" presId="urn:microsoft.com/office/officeart/2008/layout/VerticalCurvedList"/>
    <dgm:cxn modelId="{3FAE3300-57F1-464F-80D3-BB44C309A2DA}" type="presParOf" srcId="{A3CD0E06-1074-464A-8907-69DBF77132D8}" destId="{FAF749AD-3128-41A2-8C58-42E72451438D}" srcOrd="3" destOrd="0" presId="urn:microsoft.com/office/officeart/2008/layout/VerticalCurvedList"/>
    <dgm:cxn modelId="{1E786BF0-E0D5-480A-8FAF-D99EB96147EB}" type="presParOf" srcId="{53BE8A13-3BD7-4B59-A88E-037BDF71D895}" destId="{C8BB7BF5-75E5-44A4-8B21-317D0C1FEFCA}" srcOrd="1" destOrd="0" presId="urn:microsoft.com/office/officeart/2008/layout/VerticalCurvedList"/>
    <dgm:cxn modelId="{40D363A7-05CC-42F5-A154-D8763BCD45C6}" type="presParOf" srcId="{53BE8A13-3BD7-4B59-A88E-037BDF71D895}" destId="{B2303086-E536-4B9E-B1B4-67695E5857B8}" srcOrd="2" destOrd="0" presId="urn:microsoft.com/office/officeart/2008/layout/VerticalCurvedList"/>
    <dgm:cxn modelId="{5BB5AD40-EC6C-4BD5-A447-4454C0E5691E}" type="presParOf" srcId="{B2303086-E536-4B9E-B1B4-67695E5857B8}" destId="{2A6C3567-BA40-4946-90E4-0C42CAC7AADA}" srcOrd="0" destOrd="0" presId="urn:microsoft.com/office/officeart/2008/layout/VerticalCurvedList"/>
    <dgm:cxn modelId="{1B74DB38-D563-468B-9E6D-ED2EF099185B}" type="presParOf" srcId="{53BE8A13-3BD7-4B59-A88E-037BDF71D895}" destId="{01670FAF-09E5-40B1-B0F5-6F23ECC698BD}" srcOrd="3" destOrd="0" presId="urn:microsoft.com/office/officeart/2008/layout/VerticalCurvedList"/>
    <dgm:cxn modelId="{C7224A35-0217-4DEC-8702-21A88E171B71}" type="presParOf" srcId="{53BE8A13-3BD7-4B59-A88E-037BDF71D895}" destId="{C56B72C9-5FAC-4B08-8CCA-ADC8AC8D253E}" srcOrd="4" destOrd="0" presId="urn:microsoft.com/office/officeart/2008/layout/VerticalCurvedList"/>
    <dgm:cxn modelId="{BA0B6CE5-86BB-4EC1-B057-FE724CDF9E5F}" type="presParOf" srcId="{C56B72C9-5FAC-4B08-8CCA-ADC8AC8D253E}" destId="{DE43CB2C-C5F5-499D-A75D-80F26E3B5DAC}"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136B3-0461-4207-8561-9BEF05CECF86}">
      <dsp:nvSpPr>
        <dsp:cNvPr id="0" name=""/>
        <dsp:cNvSpPr/>
      </dsp:nvSpPr>
      <dsp:spPr>
        <a:xfrm rot="5400000">
          <a:off x="-132511" y="136144"/>
          <a:ext cx="883410" cy="61838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rgbClr val="4472C4"/>
            </a:solidFill>
            <a:latin typeface="Arial"/>
            <a:cs typeface="Arial"/>
          </a:endParaRPr>
        </a:p>
      </dsp:txBody>
      <dsp:txXfrm rot="-5400000">
        <a:off x="1" y="312827"/>
        <a:ext cx="618387" cy="265023"/>
      </dsp:txXfrm>
    </dsp:sp>
    <dsp:sp modelId="{3C3ED8E4-6811-433E-8D6D-552321C7B4F5}">
      <dsp:nvSpPr>
        <dsp:cNvPr id="0" name=""/>
        <dsp:cNvSpPr/>
      </dsp:nvSpPr>
      <dsp:spPr>
        <a:xfrm rot="5400000">
          <a:off x="5636053" y="-5017666"/>
          <a:ext cx="574217" cy="1060954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nl-NL" sz="2000" b="1" kern="1200">
              <a:solidFill>
                <a:srgbClr val="4472C4"/>
              </a:solidFill>
              <a:latin typeface="Arial"/>
              <a:cs typeface="Arial"/>
            </a:rPr>
            <a:t>Er is voldoende beeldvorming op huidig functioneren in de context en hoe de betrokkenen er nu naar kijken (overzicht)</a:t>
          </a:r>
          <a:endParaRPr lang="en-US" sz="2000" b="1" kern="1200">
            <a:solidFill>
              <a:srgbClr val="4472C4"/>
            </a:solidFill>
            <a:latin typeface="Arial"/>
            <a:cs typeface="Arial"/>
          </a:endParaRPr>
        </a:p>
      </dsp:txBody>
      <dsp:txXfrm rot="-5400000">
        <a:off x="618388" y="28030"/>
        <a:ext cx="10581518" cy="518155"/>
      </dsp:txXfrm>
    </dsp:sp>
    <dsp:sp modelId="{45BD7AB4-7217-4EDB-86DC-65F18F554231}">
      <dsp:nvSpPr>
        <dsp:cNvPr id="0" name=""/>
        <dsp:cNvSpPr/>
      </dsp:nvSpPr>
      <dsp:spPr>
        <a:xfrm rot="5400000">
          <a:off x="-132511" y="921303"/>
          <a:ext cx="883410" cy="61838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rgbClr val="4472C4"/>
            </a:solidFill>
            <a:latin typeface="Arial"/>
            <a:cs typeface="Arial"/>
          </a:endParaRPr>
        </a:p>
      </dsp:txBody>
      <dsp:txXfrm rot="-5400000">
        <a:off x="1" y="1097986"/>
        <a:ext cx="618387" cy="265023"/>
      </dsp:txXfrm>
    </dsp:sp>
    <dsp:sp modelId="{C4E30610-AE80-49AE-ACAB-CC6A80FA5039}">
      <dsp:nvSpPr>
        <dsp:cNvPr id="0" name=""/>
        <dsp:cNvSpPr/>
      </dsp:nvSpPr>
      <dsp:spPr>
        <a:xfrm rot="5400000">
          <a:off x="5636053" y="-4228874"/>
          <a:ext cx="574217" cy="1060954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nl-NL" sz="2000" b="1" kern="1200">
              <a:solidFill>
                <a:srgbClr val="4472C4"/>
              </a:solidFill>
              <a:latin typeface="Arial"/>
              <a:cs typeface="Arial"/>
            </a:rPr>
            <a:t>Er is voldoende zicht op beïnvloedende en veranderbare factoren (inzicht)</a:t>
          </a:r>
          <a:endParaRPr lang="en-US" sz="2000" b="1" kern="1200">
            <a:solidFill>
              <a:srgbClr val="4472C4"/>
            </a:solidFill>
            <a:latin typeface="Arial"/>
            <a:cs typeface="Arial"/>
          </a:endParaRPr>
        </a:p>
      </dsp:txBody>
      <dsp:txXfrm rot="-5400000">
        <a:off x="618388" y="816822"/>
        <a:ext cx="10581518" cy="518155"/>
      </dsp:txXfrm>
    </dsp:sp>
    <dsp:sp modelId="{96B70A5C-EC7F-4DDB-B27E-B4BBD763F437}">
      <dsp:nvSpPr>
        <dsp:cNvPr id="0" name=""/>
        <dsp:cNvSpPr/>
      </dsp:nvSpPr>
      <dsp:spPr>
        <a:xfrm rot="5400000">
          <a:off x="-132511" y="1706463"/>
          <a:ext cx="883410" cy="61838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nl-NL" sz="2000" b="1" kern="1200">
            <a:solidFill>
              <a:srgbClr val="4472C4"/>
            </a:solidFill>
            <a:latin typeface="Arial"/>
            <a:cs typeface="Arial"/>
          </a:endParaRPr>
        </a:p>
      </dsp:txBody>
      <dsp:txXfrm rot="-5400000">
        <a:off x="1" y="1883146"/>
        <a:ext cx="618387" cy="265023"/>
      </dsp:txXfrm>
    </dsp:sp>
    <dsp:sp modelId="{8028916D-E187-4AF6-B171-451BF131C15B}">
      <dsp:nvSpPr>
        <dsp:cNvPr id="0" name=""/>
        <dsp:cNvSpPr/>
      </dsp:nvSpPr>
      <dsp:spPr>
        <a:xfrm rot="5400000">
          <a:off x="5636053" y="-3443714"/>
          <a:ext cx="574217" cy="1060954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nl-NL" sz="2000" b="1" kern="1200">
              <a:solidFill>
                <a:srgbClr val="4472C4"/>
              </a:solidFill>
              <a:latin typeface="Arial"/>
              <a:cs typeface="Arial"/>
            </a:rPr>
            <a:t>De doelen/noden zijn voldoende duidelijk en er duiken geen bijkomende vragen op</a:t>
          </a:r>
        </a:p>
      </dsp:txBody>
      <dsp:txXfrm rot="-5400000">
        <a:off x="618388" y="1601982"/>
        <a:ext cx="10581518" cy="518155"/>
      </dsp:txXfrm>
    </dsp:sp>
    <dsp:sp modelId="{9F99782E-4481-4DAA-98F3-34413EA53000}">
      <dsp:nvSpPr>
        <dsp:cNvPr id="0" name=""/>
        <dsp:cNvSpPr/>
      </dsp:nvSpPr>
      <dsp:spPr>
        <a:xfrm rot="5400000">
          <a:off x="-132511" y="2491622"/>
          <a:ext cx="883410" cy="61838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rgbClr val="4472C4"/>
            </a:solidFill>
            <a:latin typeface="Arial"/>
            <a:cs typeface="Arial"/>
          </a:endParaRPr>
        </a:p>
      </dsp:txBody>
      <dsp:txXfrm rot="-5400000">
        <a:off x="1" y="2668305"/>
        <a:ext cx="618387" cy="265023"/>
      </dsp:txXfrm>
    </dsp:sp>
    <dsp:sp modelId="{9448AA62-0895-42DC-A204-734E3FDAC134}">
      <dsp:nvSpPr>
        <dsp:cNvPr id="0" name=""/>
        <dsp:cNvSpPr/>
      </dsp:nvSpPr>
      <dsp:spPr>
        <a:xfrm rot="5400000">
          <a:off x="5636053" y="-2658555"/>
          <a:ext cx="574217" cy="1060954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nl-NL" sz="2000" b="1" kern="1200">
              <a:solidFill>
                <a:srgbClr val="4472C4"/>
              </a:solidFill>
              <a:latin typeface="Arial"/>
              <a:cs typeface="Arial"/>
            </a:rPr>
            <a:t>Perspectief van leerling en ouders op leersteun wordt meegenomen</a:t>
          </a:r>
          <a:endParaRPr lang="en-US" sz="2000" b="1" kern="1200">
            <a:solidFill>
              <a:srgbClr val="4472C4"/>
            </a:solidFill>
            <a:latin typeface="Arial"/>
            <a:cs typeface="Arial"/>
          </a:endParaRPr>
        </a:p>
      </dsp:txBody>
      <dsp:txXfrm rot="-5400000">
        <a:off x="618388" y="2387141"/>
        <a:ext cx="10581518" cy="518155"/>
      </dsp:txXfrm>
    </dsp:sp>
    <dsp:sp modelId="{672352C1-F13E-4A8E-96F0-41A46775EB3C}">
      <dsp:nvSpPr>
        <dsp:cNvPr id="0" name=""/>
        <dsp:cNvSpPr/>
      </dsp:nvSpPr>
      <dsp:spPr>
        <a:xfrm rot="5400000">
          <a:off x="-132511" y="3276781"/>
          <a:ext cx="883410" cy="61838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rgbClr val="4472C4"/>
            </a:solidFill>
            <a:latin typeface="Arial"/>
            <a:cs typeface="Arial"/>
          </a:endParaRPr>
        </a:p>
      </dsp:txBody>
      <dsp:txXfrm rot="-5400000">
        <a:off x="1" y="3453464"/>
        <a:ext cx="618387" cy="265023"/>
      </dsp:txXfrm>
    </dsp:sp>
    <dsp:sp modelId="{EFA1AD78-EDDF-462D-B0F9-62DE235DECE5}">
      <dsp:nvSpPr>
        <dsp:cNvPr id="0" name=""/>
        <dsp:cNvSpPr/>
      </dsp:nvSpPr>
      <dsp:spPr>
        <a:xfrm rot="5400000">
          <a:off x="5636053" y="-1873396"/>
          <a:ext cx="574217" cy="1060954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nl-NL" sz="2000" b="1" kern="1200">
              <a:solidFill>
                <a:srgbClr val="4472C4"/>
              </a:solidFill>
              <a:latin typeface="Arial"/>
              <a:cs typeface="Arial"/>
            </a:rPr>
            <a:t>Perspectief van de school op leersteun wordt meegenomen (leervraag expliciteren)</a:t>
          </a:r>
          <a:endParaRPr lang="en-US" sz="2000" b="1" kern="1200">
            <a:solidFill>
              <a:srgbClr val="4472C4"/>
            </a:solidFill>
            <a:latin typeface="Arial"/>
            <a:cs typeface="Arial"/>
          </a:endParaRPr>
        </a:p>
      </dsp:txBody>
      <dsp:txXfrm rot="-5400000">
        <a:off x="618388" y="3172300"/>
        <a:ext cx="10581518" cy="518155"/>
      </dsp:txXfrm>
    </dsp:sp>
    <dsp:sp modelId="{C5C36942-ECD9-45F7-9799-F0E2D4FB3079}">
      <dsp:nvSpPr>
        <dsp:cNvPr id="0" name=""/>
        <dsp:cNvSpPr/>
      </dsp:nvSpPr>
      <dsp:spPr>
        <a:xfrm rot="5400000">
          <a:off x="-132511" y="4061941"/>
          <a:ext cx="883410" cy="61838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rgbClr val="4472C4"/>
            </a:solidFill>
            <a:latin typeface="Arial"/>
            <a:cs typeface="Arial"/>
          </a:endParaRPr>
        </a:p>
      </dsp:txBody>
      <dsp:txXfrm rot="-5400000">
        <a:off x="1" y="4238624"/>
        <a:ext cx="618387" cy="265023"/>
      </dsp:txXfrm>
    </dsp:sp>
    <dsp:sp modelId="{32AB16AC-AA31-4BEF-B641-67462E276512}">
      <dsp:nvSpPr>
        <dsp:cNvPr id="0" name=""/>
        <dsp:cNvSpPr/>
      </dsp:nvSpPr>
      <dsp:spPr>
        <a:xfrm rot="5400000">
          <a:off x="5636053" y="-1088236"/>
          <a:ext cx="574217" cy="1060954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nl-NL" sz="2000" b="1" kern="1200">
              <a:solidFill>
                <a:srgbClr val="4472C4"/>
              </a:solidFill>
              <a:latin typeface="Arial"/>
              <a:cs typeface="Arial"/>
            </a:rPr>
            <a:t>Er is collegiale consultatie binnen CLB in functie van besluitvorming.</a:t>
          </a:r>
          <a:endParaRPr lang="en-US" sz="2000" b="1" kern="1200">
            <a:solidFill>
              <a:srgbClr val="4472C4"/>
            </a:solidFill>
            <a:latin typeface="Arial"/>
            <a:cs typeface="Arial"/>
          </a:endParaRPr>
        </a:p>
      </dsp:txBody>
      <dsp:txXfrm rot="-5400000">
        <a:off x="618388" y="3957460"/>
        <a:ext cx="10581518" cy="5181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6CBF9-ACE0-487D-8F15-162634D496E3}">
      <dsp:nvSpPr>
        <dsp:cNvPr id="0" name=""/>
        <dsp:cNvSpPr/>
      </dsp:nvSpPr>
      <dsp:spPr>
        <a:xfrm rot="5400000">
          <a:off x="-96481" y="99196"/>
          <a:ext cx="643209" cy="4502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nl-BE" sz="1800" kern="1200">
            <a:solidFill>
              <a:srgbClr val="4472C4"/>
            </a:solidFill>
          </a:endParaRPr>
        </a:p>
      </dsp:txBody>
      <dsp:txXfrm rot="-5400000">
        <a:off x="1" y="227837"/>
        <a:ext cx="450246" cy="192963"/>
      </dsp:txXfrm>
    </dsp:sp>
    <dsp:sp modelId="{667BBABC-2DF3-4059-9D02-F35CFA07C91D}">
      <dsp:nvSpPr>
        <dsp:cNvPr id="0" name=""/>
        <dsp:cNvSpPr/>
      </dsp:nvSpPr>
      <dsp:spPr>
        <a:xfrm rot="5400000">
          <a:off x="5630048" y="-5177086"/>
          <a:ext cx="418086" cy="107776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BE" sz="1800" b="1" kern="1200">
              <a:solidFill>
                <a:srgbClr val="4472C4"/>
              </a:solidFill>
              <a:latin typeface="Arial"/>
              <a:cs typeface="Arial"/>
            </a:rPr>
            <a:t>Het zorgcontinuüm werd doorlopen door de school</a:t>
          </a:r>
          <a:endParaRPr lang="nl-BE" sz="1800" kern="1200">
            <a:solidFill>
              <a:srgbClr val="4472C4"/>
            </a:solidFill>
          </a:endParaRPr>
        </a:p>
      </dsp:txBody>
      <dsp:txXfrm rot="-5400000">
        <a:off x="450247" y="23124"/>
        <a:ext cx="10757280" cy="377268"/>
      </dsp:txXfrm>
    </dsp:sp>
    <dsp:sp modelId="{C80570B5-D012-44A9-8C1D-AE962CB1B772}">
      <dsp:nvSpPr>
        <dsp:cNvPr id="0" name=""/>
        <dsp:cNvSpPr/>
      </dsp:nvSpPr>
      <dsp:spPr>
        <a:xfrm rot="5400000">
          <a:off x="-96481" y="667991"/>
          <a:ext cx="643209" cy="4502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nl-BE" sz="1800" b="1" kern="1200">
            <a:solidFill>
              <a:srgbClr val="4472C4"/>
            </a:solidFill>
            <a:latin typeface="Arial" panose="020B0604020202020204" pitchFamily="34" charset="0"/>
            <a:cs typeface="Arial"/>
          </a:endParaRPr>
        </a:p>
      </dsp:txBody>
      <dsp:txXfrm rot="-5400000">
        <a:off x="1" y="796632"/>
        <a:ext cx="450246" cy="192963"/>
      </dsp:txXfrm>
    </dsp:sp>
    <dsp:sp modelId="{81CE3598-D8EB-4394-BB26-0A9DCDDDC530}">
      <dsp:nvSpPr>
        <dsp:cNvPr id="0" name=""/>
        <dsp:cNvSpPr/>
      </dsp:nvSpPr>
      <dsp:spPr>
        <a:xfrm rot="5400000">
          <a:off x="5630048" y="-4608291"/>
          <a:ext cx="418086" cy="107776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BE" sz="1800" b="1" kern="1200">
              <a:solidFill>
                <a:srgbClr val="4472C4"/>
              </a:solidFill>
              <a:latin typeface="Arial"/>
              <a:cs typeface="Arial"/>
            </a:rPr>
            <a:t>Ouders op de hoogte dat school maatregelen nam op fase 0 en 1 en dat fase 2 wordt opgestart</a:t>
          </a:r>
          <a:endParaRPr lang="nl-BE" sz="1800" b="1" kern="1200">
            <a:solidFill>
              <a:srgbClr val="4472C4"/>
            </a:solidFill>
            <a:latin typeface="Arial" panose="020B0604020202020204" pitchFamily="34" charset="0"/>
            <a:cs typeface="Arial"/>
          </a:endParaRPr>
        </a:p>
      </dsp:txBody>
      <dsp:txXfrm rot="-5400000">
        <a:off x="450247" y="591919"/>
        <a:ext cx="10757280" cy="377268"/>
      </dsp:txXfrm>
    </dsp:sp>
    <dsp:sp modelId="{FC33BBB3-C9F3-41EF-AAFA-F1CCC681B62E}">
      <dsp:nvSpPr>
        <dsp:cNvPr id="0" name=""/>
        <dsp:cNvSpPr/>
      </dsp:nvSpPr>
      <dsp:spPr>
        <a:xfrm rot="5400000">
          <a:off x="-96481" y="1236786"/>
          <a:ext cx="643209" cy="4502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nl-BE" sz="1800" b="1" kern="1200">
            <a:solidFill>
              <a:srgbClr val="4472C4"/>
            </a:solidFill>
            <a:latin typeface="Arial"/>
            <a:cs typeface="Arial"/>
          </a:endParaRPr>
        </a:p>
      </dsp:txBody>
      <dsp:txXfrm rot="-5400000">
        <a:off x="1" y="1365427"/>
        <a:ext cx="450246" cy="192963"/>
      </dsp:txXfrm>
    </dsp:sp>
    <dsp:sp modelId="{B27F299B-DEB7-461C-9525-0703F1D4143B}">
      <dsp:nvSpPr>
        <dsp:cNvPr id="0" name=""/>
        <dsp:cNvSpPr/>
      </dsp:nvSpPr>
      <dsp:spPr>
        <a:xfrm rot="5400000">
          <a:off x="5630048" y="-4039495"/>
          <a:ext cx="418086" cy="107776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BE" sz="1800" b="1" kern="1200">
              <a:solidFill>
                <a:srgbClr val="4472C4"/>
              </a:solidFill>
              <a:latin typeface="Arial"/>
              <a:cs typeface="Arial"/>
            </a:rPr>
            <a:t>Huidige aanpak blijft ontoereikend</a:t>
          </a:r>
        </a:p>
      </dsp:txBody>
      <dsp:txXfrm rot="-5400000">
        <a:off x="450247" y="1160715"/>
        <a:ext cx="10757280" cy="377268"/>
      </dsp:txXfrm>
    </dsp:sp>
    <dsp:sp modelId="{767223EA-2BF3-48A5-96DD-50AFD43B03D7}">
      <dsp:nvSpPr>
        <dsp:cNvPr id="0" name=""/>
        <dsp:cNvSpPr/>
      </dsp:nvSpPr>
      <dsp:spPr>
        <a:xfrm rot="5400000">
          <a:off x="-96481" y="1805582"/>
          <a:ext cx="643209" cy="4502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nl-BE" sz="1800" b="1" kern="1200">
            <a:solidFill>
              <a:srgbClr val="4472C4"/>
            </a:solidFill>
            <a:latin typeface="Arial"/>
            <a:cs typeface="Arial"/>
          </a:endParaRPr>
        </a:p>
      </dsp:txBody>
      <dsp:txXfrm rot="-5400000">
        <a:off x="1" y="1934223"/>
        <a:ext cx="450246" cy="192963"/>
      </dsp:txXfrm>
    </dsp:sp>
    <dsp:sp modelId="{1AEA21FC-E166-4F98-857A-FCAD0C8E5B09}">
      <dsp:nvSpPr>
        <dsp:cNvPr id="0" name=""/>
        <dsp:cNvSpPr/>
      </dsp:nvSpPr>
      <dsp:spPr>
        <a:xfrm rot="5400000">
          <a:off x="5630048" y="-3470700"/>
          <a:ext cx="418086" cy="107776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BE" sz="1800" b="1" kern="1200">
              <a:solidFill>
                <a:srgbClr val="4472C4"/>
              </a:solidFill>
              <a:latin typeface="Arial"/>
              <a:cs typeface="Arial"/>
            </a:rPr>
            <a:t>Overleg gebeurde met school, ouders, leerling &amp; CLB (en eventueel externe partners)</a:t>
          </a:r>
        </a:p>
      </dsp:txBody>
      <dsp:txXfrm rot="-5400000">
        <a:off x="450247" y="1729510"/>
        <a:ext cx="10757280" cy="377268"/>
      </dsp:txXfrm>
    </dsp:sp>
    <dsp:sp modelId="{4CB147E1-ACBF-408D-93DE-6B88914B74B0}">
      <dsp:nvSpPr>
        <dsp:cNvPr id="0" name=""/>
        <dsp:cNvSpPr/>
      </dsp:nvSpPr>
      <dsp:spPr>
        <a:xfrm rot="5400000">
          <a:off x="-96481" y="2374377"/>
          <a:ext cx="643209" cy="4502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nl-BE" sz="1800" b="1" kern="1200">
            <a:solidFill>
              <a:srgbClr val="4472C4"/>
            </a:solidFill>
            <a:latin typeface="Arial"/>
            <a:cs typeface="Arial"/>
          </a:endParaRPr>
        </a:p>
      </dsp:txBody>
      <dsp:txXfrm rot="-5400000">
        <a:off x="1" y="2503018"/>
        <a:ext cx="450246" cy="192963"/>
      </dsp:txXfrm>
    </dsp:sp>
    <dsp:sp modelId="{F7DDE862-2078-4141-B535-EA2B682EC894}">
      <dsp:nvSpPr>
        <dsp:cNvPr id="0" name=""/>
        <dsp:cNvSpPr/>
      </dsp:nvSpPr>
      <dsp:spPr>
        <a:xfrm rot="5400000">
          <a:off x="5630048" y="-2901905"/>
          <a:ext cx="418086" cy="107776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BE" sz="1800" b="1" kern="1200">
              <a:solidFill>
                <a:srgbClr val="4472C4"/>
              </a:solidFill>
              <a:latin typeface="Arial"/>
              <a:cs typeface="Arial"/>
            </a:rPr>
            <a:t>Onderwijsnoden leerling en meerwaarde leersteun zijn duidelijk</a:t>
          </a:r>
        </a:p>
      </dsp:txBody>
      <dsp:txXfrm rot="-5400000">
        <a:off x="450247" y="2298305"/>
        <a:ext cx="10757280" cy="377268"/>
      </dsp:txXfrm>
    </dsp:sp>
    <dsp:sp modelId="{96EBEAAF-3C22-47A4-B24C-59A6D32CFE08}">
      <dsp:nvSpPr>
        <dsp:cNvPr id="0" name=""/>
        <dsp:cNvSpPr/>
      </dsp:nvSpPr>
      <dsp:spPr>
        <a:xfrm rot="5400000">
          <a:off x="-96481" y="2943173"/>
          <a:ext cx="643209" cy="4502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nl-BE" sz="1800" b="1" kern="1200">
            <a:solidFill>
              <a:srgbClr val="4472C4"/>
            </a:solidFill>
            <a:latin typeface="Arial"/>
            <a:cs typeface="Arial"/>
          </a:endParaRPr>
        </a:p>
      </dsp:txBody>
      <dsp:txXfrm rot="-5400000">
        <a:off x="1" y="3071814"/>
        <a:ext cx="450246" cy="192963"/>
      </dsp:txXfrm>
    </dsp:sp>
    <dsp:sp modelId="{0C058D66-1669-4FF9-8AA8-8E3583040F62}">
      <dsp:nvSpPr>
        <dsp:cNvPr id="0" name=""/>
        <dsp:cNvSpPr/>
      </dsp:nvSpPr>
      <dsp:spPr>
        <a:xfrm rot="5400000">
          <a:off x="5630048" y="-2333109"/>
          <a:ext cx="418086" cy="107776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BE" sz="1800" b="1" kern="1200">
              <a:solidFill>
                <a:srgbClr val="4472C4"/>
              </a:solidFill>
              <a:latin typeface="Arial"/>
              <a:cs typeface="Arial"/>
            </a:rPr>
            <a:t>Leerling kan blijven functioneren binnen het GC</a:t>
          </a:r>
        </a:p>
      </dsp:txBody>
      <dsp:txXfrm rot="-5400000">
        <a:off x="450247" y="2867101"/>
        <a:ext cx="10757280" cy="377268"/>
      </dsp:txXfrm>
    </dsp:sp>
    <dsp:sp modelId="{FF0C34CE-8978-43A2-8011-8498C31FCCEE}">
      <dsp:nvSpPr>
        <dsp:cNvPr id="0" name=""/>
        <dsp:cNvSpPr/>
      </dsp:nvSpPr>
      <dsp:spPr>
        <a:xfrm rot="5400000">
          <a:off x="-96481" y="3511968"/>
          <a:ext cx="643209" cy="4502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nl-BE" sz="1800" b="1" kern="1200">
            <a:solidFill>
              <a:srgbClr val="4472C4"/>
            </a:solidFill>
            <a:latin typeface="Arial"/>
            <a:cs typeface="Arial"/>
          </a:endParaRPr>
        </a:p>
      </dsp:txBody>
      <dsp:txXfrm rot="-5400000">
        <a:off x="1" y="3640609"/>
        <a:ext cx="450246" cy="192963"/>
      </dsp:txXfrm>
    </dsp:sp>
    <dsp:sp modelId="{1060C729-5DB5-4D1C-A8E0-F937771A89C4}">
      <dsp:nvSpPr>
        <dsp:cNvPr id="0" name=""/>
        <dsp:cNvSpPr/>
      </dsp:nvSpPr>
      <dsp:spPr>
        <a:xfrm rot="5400000">
          <a:off x="5630048" y="-1764314"/>
          <a:ext cx="418086" cy="107776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BE" sz="1800" b="1" kern="1200">
              <a:solidFill>
                <a:srgbClr val="4472C4"/>
              </a:solidFill>
              <a:latin typeface="Arial"/>
              <a:cs typeface="Arial"/>
            </a:rPr>
            <a:t>De school heeft een duidelijke leervraag </a:t>
          </a:r>
        </a:p>
      </dsp:txBody>
      <dsp:txXfrm rot="-5400000">
        <a:off x="450247" y="3435896"/>
        <a:ext cx="10757280" cy="377268"/>
      </dsp:txXfrm>
    </dsp:sp>
    <dsp:sp modelId="{9627C18A-1FE8-42B4-B915-B8836E5D13E4}">
      <dsp:nvSpPr>
        <dsp:cNvPr id="0" name=""/>
        <dsp:cNvSpPr/>
      </dsp:nvSpPr>
      <dsp:spPr>
        <a:xfrm rot="5400000">
          <a:off x="-96481" y="4080763"/>
          <a:ext cx="643209" cy="4502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nl-BE" sz="1800" b="1" kern="1200">
            <a:solidFill>
              <a:srgbClr val="4472C4"/>
            </a:solidFill>
            <a:ea typeface="Calibri"/>
            <a:cs typeface="Calibri"/>
          </a:endParaRPr>
        </a:p>
      </dsp:txBody>
      <dsp:txXfrm rot="-5400000">
        <a:off x="1" y="4209404"/>
        <a:ext cx="450246" cy="192963"/>
      </dsp:txXfrm>
    </dsp:sp>
    <dsp:sp modelId="{6D3C3E05-1CF8-4312-90BD-6A3CA5EFF652}">
      <dsp:nvSpPr>
        <dsp:cNvPr id="0" name=""/>
        <dsp:cNvSpPr/>
      </dsp:nvSpPr>
      <dsp:spPr>
        <a:xfrm rot="5400000">
          <a:off x="5630048" y="-1195518"/>
          <a:ext cx="418086" cy="107776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BE" sz="1800" b="1" kern="1200">
              <a:solidFill>
                <a:srgbClr val="4472C4"/>
              </a:solidFill>
              <a:latin typeface="Arial"/>
              <a:cs typeface="Arial"/>
            </a:rPr>
            <a:t>Er kan een type bepaald worden </a:t>
          </a:r>
          <a:r>
            <a:rPr lang="nl-BE" sz="1800" b="1" kern="1200" err="1">
              <a:solidFill>
                <a:srgbClr val="4472C4"/>
              </a:solidFill>
              <a:latin typeface="Arial"/>
              <a:cs typeface="Arial"/>
            </a:rPr>
            <a:t>i.f.v</a:t>
          </a:r>
          <a:r>
            <a:rPr lang="nl-BE" sz="1800" b="1" kern="1200">
              <a:solidFill>
                <a:srgbClr val="4472C4"/>
              </a:solidFill>
              <a:latin typeface="Arial"/>
              <a:cs typeface="Arial"/>
            </a:rPr>
            <a:t>. nood aan expertise</a:t>
          </a:r>
          <a:endParaRPr lang="nl-BE" sz="1800" b="1" kern="1200">
            <a:solidFill>
              <a:srgbClr val="4472C4"/>
            </a:solidFill>
            <a:ea typeface="Calibri"/>
            <a:cs typeface="Calibri"/>
          </a:endParaRPr>
        </a:p>
      </dsp:txBody>
      <dsp:txXfrm rot="-5400000">
        <a:off x="450247" y="4004692"/>
        <a:ext cx="10757280" cy="3772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6CBF9-ACE0-487D-8F15-162634D496E3}">
      <dsp:nvSpPr>
        <dsp:cNvPr id="0" name=""/>
        <dsp:cNvSpPr/>
      </dsp:nvSpPr>
      <dsp:spPr>
        <a:xfrm rot="5400000">
          <a:off x="-96481" y="99196"/>
          <a:ext cx="643209" cy="4502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nl-BE" sz="1800" kern="1200">
            <a:solidFill>
              <a:srgbClr val="4472C4"/>
            </a:solidFill>
          </a:endParaRPr>
        </a:p>
      </dsp:txBody>
      <dsp:txXfrm rot="-5400000">
        <a:off x="1" y="227837"/>
        <a:ext cx="450246" cy="192963"/>
      </dsp:txXfrm>
    </dsp:sp>
    <dsp:sp modelId="{667BBABC-2DF3-4059-9D02-F35CFA07C91D}">
      <dsp:nvSpPr>
        <dsp:cNvPr id="0" name=""/>
        <dsp:cNvSpPr/>
      </dsp:nvSpPr>
      <dsp:spPr>
        <a:xfrm rot="5400000">
          <a:off x="5630048" y="-5177086"/>
          <a:ext cx="418086" cy="107776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BE" sz="1800" b="1" kern="1200">
              <a:solidFill>
                <a:srgbClr val="4472C4"/>
              </a:solidFill>
              <a:latin typeface="Arial"/>
              <a:cs typeface="Arial"/>
            </a:rPr>
            <a:t>Het zorgcontinuüm werd doorlopen door de school</a:t>
          </a:r>
          <a:endParaRPr lang="nl-BE" sz="1800" kern="1200">
            <a:solidFill>
              <a:srgbClr val="4472C4"/>
            </a:solidFill>
          </a:endParaRPr>
        </a:p>
      </dsp:txBody>
      <dsp:txXfrm rot="-5400000">
        <a:off x="450247" y="23124"/>
        <a:ext cx="10757280" cy="377268"/>
      </dsp:txXfrm>
    </dsp:sp>
    <dsp:sp modelId="{C80570B5-D012-44A9-8C1D-AE962CB1B772}">
      <dsp:nvSpPr>
        <dsp:cNvPr id="0" name=""/>
        <dsp:cNvSpPr/>
      </dsp:nvSpPr>
      <dsp:spPr>
        <a:xfrm rot="5400000">
          <a:off x="-96481" y="667991"/>
          <a:ext cx="643209" cy="4502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nl-BE" sz="1800" b="1" kern="1200">
            <a:solidFill>
              <a:srgbClr val="4472C4"/>
            </a:solidFill>
            <a:latin typeface="Arial" panose="020B0604020202020204" pitchFamily="34" charset="0"/>
            <a:cs typeface="Arial"/>
          </a:endParaRPr>
        </a:p>
      </dsp:txBody>
      <dsp:txXfrm rot="-5400000">
        <a:off x="1" y="796632"/>
        <a:ext cx="450246" cy="192963"/>
      </dsp:txXfrm>
    </dsp:sp>
    <dsp:sp modelId="{81CE3598-D8EB-4394-BB26-0A9DCDDDC530}">
      <dsp:nvSpPr>
        <dsp:cNvPr id="0" name=""/>
        <dsp:cNvSpPr/>
      </dsp:nvSpPr>
      <dsp:spPr>
        <a:xfrm rot="5400000">
          <a:off x="5630048" y="-4608291"/>
          <a:ext cx="418086" cy="107776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BE" sz="1800" b="1" kern="1200">
              <a:solidFill>
                <a:srgbClr val="4472C4"/>
              </a:solidFill>
              <a:latin typeface="Arial"/>
              <a:cs typeface="Arial"/>
            </a:rPr>
            <a:t>Ouders op de hoogte dat school maatregelen nam op fase 0 en 1 en dat fase 2 wordt opgestart</a:t>
          </a:r>
          <a:endParaRPr lang="nl-BE" sz="1800" b="1" kern="1200">
            <a:solidFill>
              <a:srgbClr val="4472C4"/>
            </a:solidFill>
            <a:latin typeface="Arial" panose="020B0604020202020204" pitchFamily="34" charset="0"/>
            <a:cs typeface="Arial"/>
          </a:endParaRPr>
        </a:p>
      </dsp:txBody>
      <dsp:txXfrm rot="-5400000">
        <a:off x="450247" y="591919"/>
        <a:ext cx="10757280" cy="377268"/>
      </dsp:txXfrm>
    </dsp:sp>
    <dsp:sp modelId="{FC33BBB3-C9F3-41EF-AAFA-F1CCC681B62E}">
      <dsp:nvSpPr>
        <dsp:cNvPr id="0" name=""/>
        <dsp:cNvSpPr/>
      </dsp:nvSpPr>
      <dsp:spPr>
        <a:xfrm rot="5400000">
          <a:off x="-96481" y="1236786"/>
          <a:ext cx="643209" cy="4502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nl-BE" sz="1800" b="1" kern="1200">
            <a:solidFill>
              <a:srgbClr val="4472C4"/>
            </a:solidFill>
            <a:latin typeface="Arial"/>
            <a:cs typeface="Arial"/>
          </a:endParaRPr>
        </a:p>
      </dsp:txBody>
      <dsp:txXfrm rot="-5400000">
        <a:off x="1" y="1365427"/>
        <a:ext cx="450246" cy="192963"/>
      </dsp:txXfrm>
    </dsp:sp>
    <dsp:sp modelId="{B27F299B-DEB7-461C-9525-0703F1D4143B}">
      <dsp:nvSpPr>
        <dsp:cNvPr id="0" name=""/>
        <dsp:cNvSpPr/>
      </dsp:nvSpPr>
      <dsp:spPr>
        <a:xfrm rot="5400000">
          <a:off x="5630048" y="-4039495"/>
          <a:ext cx="418086" cy="107776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BE" sz="1800" b="1" kern="1200">
              <a:solidFill>
                <a:srgbClr val="4472C4"/>
              </a:solidFill>
              <a:latin typeface="Arial"/>
              <a:cs typeface="Arial"/>
            </a:rPr>
            <a:t>Huidige aanpak blijft ontoereikend</a:t>
          </a:r>
        </a:p>
      </dsp:txBody>
      <dsp:txXfrm rot="-5400000">
        <a:off x="450247" y="1160715"/>
        <a:ext cx="10757280" cy="377268"/>
      </dsp:txXfrm>
    </dsp:sp>
    <dsp:sp modelId="{767223EA-2BF3-48A5-96DD-50AFD43B03D7}">
      <dsp:nvSpPr>
        <dsp:cNvPr id="0" name=""/>
        <dsp:cNvSpPr/>
      </dsp:nvSpPr>
      <dsp:spPr>
        <a:xfrm rot="5400000">
          <a:off x="-96481" y="1805582"/>
          <a:ext cx="643209" cy="4502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nl-BE" sz="1800" b="1" kern="1200">
            <a:solidFill>
              <a:srgbClr val="4472C4"/>
            </a:solidFill>
            <a:latin typeface="Arial"/>
            <a:cs typeface="Arial"/>
          </a:endParaRPr>
        </a:p>
      </dsp:txBody>
      <dsp:txXfrm rot="-5400000">
        <a:off x="1" y="1934223"/>
        <a:ext cx="450246" cy="192963"/>
      </dsp:txXfrm>
    </dsp:sp>
    <dsp:sp modelId="{1AEA21FC-E166-4F98-857A-FCAD0C8E5B09}">
      <dsp:nvSpPr>
        <dsp:cNvPr id="0" name=""/>
        <dsp:cNvSpPr/>
      </dsp:nvSpPr>
      <dsp:spPr>
        <a:xfrm rot="5400000">
          <a:off x="5630048" y="-3470700"/>
          <a:ext cx="418086" cy="107776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BE" sz="1800" b="1" kern="1200">
              <a:solidFill>
                <a:srgbClr val="4472C4"/>
              </a:solidFill>
              <a:latin typeface="Arial"/>
              <a:cs typeface="Arial"/>
            </a:rPr>
            <a:t>Overleg gebeurde met school, ouders, leerling &amp; CLB (en eventueel externe partners)</a:t>
          </a:r>
        </a:p>
      </dsp:txBody>
      <dsp:txXfrm rot="-5400000">
        <a:off x="450247" y="1729510"/>
        <a:ext cx="10757280" cy="377268"/>
      </dsp:txXfrm>
    </dsp:sp>
    <dsp:sp modelId="{4CB147E1-ACBF-408D-93DE-6B88914B74B0}">
      <dsp:nvSpPr>
        <dsp:cNvPr id="0" name=""/>
        <dsp:cNvSpPr/>
      </dsp:nvSpPr>
      <dsp:spPr>
        <a:xfrm rot="5400000">
          <a:off x="-96481" y="2374377"/>
          <a:ext cx="643209" cy="4502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nl-BE" sz="1800" b="1" kern="1200">
            <a:solidFill>
              <a:srgbClr val="4472C4"/>
            </a:solidFill>
            <a:latin typeface="Arial"/>
            <a:cs typeface="Arial"/>
          </a:endParaRPr>
        </a:p>
      </dsp:txBody>
      <dsp:txXfrm rot="-5400000">
        <a:off x="1" y="2503018"/>
        <a:ext cx="450246" cy="192963"/>
      </dsp:txXfrm>
    </dsp:sp>
    <dsp:sp modelId="{F7DDE862-2078-4141-B535-EA2B682EC894}">
      <dsp:nvSpPr>
        <dsp:cNvPr id="0" name=""/>
        <dsp:cNvSpPr/>
      </dsp:nvSpPr>
      <dsp:spPr>
        <a:xfrm rot="5400000">
          <a:off x="5630048" y="-2901905"/>
          <a:ext cx="418086" cy="107776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BE" sz="1800" b="1" kern="1200">
              <a:solidFill>
                <a:srgbClr val="008D36"/>
              </a:solidFill>
              <a:latin typeface="Arial"/>
              <a:cs typeface="Arial"/>
            </a:rPr>
            <a:t>Onderwijsnoden leerling en meerwaarde leersteun zijn duidelijk geworden door het HGD-traject</a:t>
          </a:r>
        </a:p>
      </dsp:txBody>
      <dsp:txXfrm rot="-5400000">
        <a:off x="450247" y="2298305"/>
        <a:ext cx="10757280" cy="377268"/>
      </dsp:txXfrm>
    </dsp:sp>
    <dsp:sp modelId="{96EBEAAF-3C22-47A4-B24C-59A6D32CFE08}">
      <dsp:nvSpPr>
        <dsp:cNvPr id="0" name=""/>
        <dsp:cNvSpPr/>
      </dsp:nvSpPr>
      <dsp:spPr>
        <a:xfrm rot="5400000">
          <a:off x="-96481" y="2943173"/>
          <a:ext cx="643209" cy="4502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nl-BE" sz="1800" b="1" kern="1200">
            <a:solidFill>
              <a:srgbClr val="4472C4"/>
            </a:solidFill>
            <a:latin typeface="Arial"/>
            <a:cs typeface="Arial"/>
          </a:endParaRPr>
        </a:p>
      </dsp:txBody>
      <dsp:txXfrm rot="-5400000">
        <a:off x="1" y="3071814"/>
        <a:ext cx="450246" cy="192963"/>
      </dsp:txXfrm>
    </dsp:sp>
    <dsp:sp modelId="{0C058D66-1669-4FF9-8AA8-8E3583040F62}">
      <dsp:nvSpPr>
        <dsp:cNvPr id="0" name=""/>
        <dsp:cNvSpPr/>
      </dsp:nvSpPr>
      <dsp:spPr>
        <a:xfrm rot="5400000">
          <a:off x="5630048" y="-2333109"/>
          <a:ext cx="418086" cy="107776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BE" sz="1800" b="1" kern="1200">
              <a:solidFill>
                <a:srgbClr val="008D36"/>
              </a:solidFill>
              <a:latin typeface="Arial"/>
              <a:cs typeface="Arial"/>
            </a:rPr>
            <a:t>Afweging tussen GC (OV4) en IAC werd gemaakt</a:t>
          </a:r>
        </a:p>
      </dsp:txBody>
      <dsp:txXfrm rot="-5400000">
        <a:off x="450247" y="2867101"/>
        <a:ext cx="10757280" cy="377268"/>
      </dsp:txXfrm>
    </dsp:sp>
    <dsp:sp modelId="{FF0C34CE-8978-43A2-8011-8498C31FCCEE}">
      <dsp:nvSpPr>
        <dsp:cNvPr id="0" name=""/>
        <dsp:cNvSpPr/>
      </dsp:nvSpPr>
      <dsp:spPr>
        <a:xfrm rot="5400000">
          <a:off x="-96481" y="3511968"/>
          <a:ext cx="643209" cy="4502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nl-BE" sz="1800" b="1" kern="1200">
            <a:solidFill>
              <a:srgbClr val="4472C4"/>
            </a:solidFill>
            <a:latin typeface="Arial"/>
            <a:cs typeface="Arial"/>
          </a:endParaRPr>
        </a:p>
      </dsp:txBody>
      <dsp:txXfrm rot="-5400000">
        <a:off x="1" y="3640609"/>
        <a:ext cx="450246" cy="192963"/>
      </dsp:txXfrm>
    </dsp:sp>
    <dsp:sp modelId="{1060C729-5DB5-4D1C-A8E0-F937771A89C4}">
      <dsp:nvSpPr>
        <dsp:cNvPr id="0" name=""/>
        <dsp:cNvSpPr/>
      </dsp:nvSpPr>
      <dsp:spPr>
        <a:xfrm rot="5400000">
          <a:off x="5630048" y="-1764314"/>
          <a:ext cx="418086" cy="107776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BE" sz="1800" b="1" kern="1200">
              <a:solidFill>
                <a:srgbClr val="4472C4"/>
              </a:solidFill>
              <a:latin typeface="Arial"/>
              <a:cs typeface="Arial"/>
            </a:rPr>
            <a:t>De school heeft een duidelijke leervraag </a:t>
          </a:r>
        </a:p>
      </dsp:txBody>
      <dsp:txXfrm rot="-5400000">
        <a:off x="450247" y="3435896"/>
        <a:ext cx="10757280" cy="377268"/>
      </dsp:txXfrm>
    </dsp:sp>
    <dsp:sp modelId="{9627C18A-1FE8-42B4-B915-B8836E5D13E4}">
      <dsp:nvSpPr>
        <dsp:cNvPr id="0" name=""/>
        <dsp:cNvSpPr/>
      </dsp:nvSpPr>
      <dsp:spPr>
        <a:xfrm rot="5400000">
          <a:off x="-96481" y="4080763"/>
          <a:ext cx="643209" cy="4502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nl-BE" sz="1800" b="1" kern="1200">
            <a:solidFill>
              <a:srgbClr val="4472C4"/>
            </a:solidFill>
            <a:ea typeface="Calibri"/>
            <a:cs typeface="Calibri"/>
          </a:endParaRPr>
        </a:p>
      </dsp:txBody>
      <dsp:txXfrm rot="-5400000">
        <a:off x="1" y="4209404"/>
        <a:ext cx="450246" cy="192963"/>
      </dsp:txXfrm>
    </dsp:sp>
    <dsp:sp modelId="{6D3C3E05-1CF8-4312-90BD-6A3CA5EFF652}">
      <dsp:nvSpPr>
        <dsp:cNvPr id="0" name=""/>
        <dsp:cNvSpPr/>
      </dsp:nvSpPr>
      <dsp:spPr>
        <a:xfrm rot="5400000">
          <a:off x="5630048" y="-1195518"/>
          <a:ext cx="418086" cy="1077768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nl-BE" sz="1800" b="1" kern="1200">
              <a:solidFill>
                <a:srgbClr val="4472C4"/>
              </a:solidFill>
              <a:latin typeface="Arial"/>
              <a:cs typeface="Arial"/>
            </a:rPr>
            <a:t>Er kan een type bepaald worden </a:t>
          </a:r>
          <a:r>
            <a:rPr lang="nl-BE" sz="1800" b="1" kern="1200" err="1">
              <a:solidFill>
                <a:srgbClr val="4472C4"/>
              </a:solidFill>
              <a:latin typeface="Arial"/>
              <a:cs typeface="Arial"/>
            </a:rPr>
            <a:t>i.f.v</a:t>
          </a:r>
          <a:r>
            <a:rPr lang="nl-BE" sz="1800" b="1" kern="1200">
              <a:solidFill>
                <a:srgbClr val="4472C4"/>
              </a:solidFill>
              <a:latin typeface="Arial"/>
              <a:cs typeface="Arial"/>
            </a:rPr>
            <a:t>. nood aan expertise</a:t>
          </a:r>
          <a:endParaRPr lang="nl-BE" sz="1800" b="1" kern="1200">
            <a:solidFill>
              <a:srgbClr val="4472C4"/>
            </a:solidFill>
            <a:ea typeface="Calibri"/>
            <a:cs typeface="Calibri"/>
          </a:endParaRPr>
        </a:p>
      </dsp:txBody>
      <dsp:txXfrm rot="-5400000">
        <a:off x="450247" y="4004692"/>
        <a:ext cx="10757280" cy="3772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47DEDD-04B4-41EA-ADA1-1EC4EA8BB95C}">
      <dsp:nvSpPr>
        <dsp:cNvPr id="0" name=""/>
        <dsp:cNvSpPr/>
      </dsp:nvSpPr>
      <dsp:spPr>
        <a:xfrm>
          <a:off x="-5919224" y="-905826"/>
          <a:ext cx="7046688" cy="7046688"/>
        </a:xfrm>
        <a:prstGeom prst="blockArc">
          <a:avLst>
            <a:gd name="adj1" fmla="val 18900000"/>
            <a:gd name="adj2" fmla="val 2700000"/>
            <a:gd name="adj3" fmla="val 30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13EBAF-66FA-4CFE-A15B-03C3D496D1FD}">
      <dsp:nvSpPr>
        <dsp:cNvPr id="0" name=""/>
        <dsp:cNvSpPr/>
      </dsp:nvSpPr>
      <dsp:spPr>
        <a:xfrm>
          <a:off x="419982" y="275676"/>
          <a:ext cx="11170862" cy="5511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7471" tIns="55880" rIns="55880" bIns="55880" numCol="1" spcCol="1270" anchor="ctr" anchorCtr="0">
          <a:noAutofit/>
        </a:bodyPr>
        <a:lstStyle/>
        <a:p>
          <a:pPr marL="0" lvl="0" indent="0" algn="l" defTabSz="977900">
            <a:lnSpc>
              <a:spcPct val="90000"/>
            </a:lnSpc>
            <a:spcBef>
              <a:spcPct val="0"/>
            </a:spcBef>
            <a:spcAft>
              <a:spcPct val="35000"/>
            </a:spcAft>
            <a:buFont typeface="Arial" panose="05000000000000000000" pitchFamily="2" charset="2"/>
            <a:buNone/>
          </a:pPr>
          <a:r>
            <a:rPr lang="nl-BE" sz="2200" b="1" kern="1200"/>
            <a:t>Bevat enkel elementen die relevant zijn om leersteun aan te vragen en op te starten</a:t>
          </a:r>
        </a:p>
      </dsp:txBody>
      <dsp:txXfrm>
        <a:off x="419982" y="275676"/>
        <a:ext cx="11170862" cy="551144"/>
      </dsp:txXfrm>
    </dsp:sp>
    <dsp:sp modelId="{0DF96A52-FBF0-4666-BEFA-C247ECD55A23}">
      <dsp:nvSpPr>
        <dsp:cNvPr id="0" name=""/>
        <dsp:cNvSpPr/>
      </dsp:nvSpPr>
      <dsp:spPr>
        <a:xfrm>
          <a:off x="75516" y="206783"/>
          <a:ext cx="688930" cy="68893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4D4CD1-6A51-4C00-891D-78D724A3557A}">
      <dsp:nvSpPr>
        <dsp:cNvPr id="0" name=""/>
        <dsp:cNvSpPr/>
      </dsp:nvSpPr>
      <dsp:spPr>
        <a:xfrm>
          <a:off x="873336" y="1102289"/>
          <a:ext cx="10717507" cy="5511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7471" tIns="55880" rIns="55880" bIns="55880" numCol="1" spcCol="1270" anchor="ctr" anchorCtr="0">
          <a:noAutofit/>
        </a:bodyPr>
        <a:lstStyle/>
        <a:p>
          <a:pPr marL="0" lvl="0" indent="0" algn="l" defTabSz="977900">
            <a:lnSpc>
              <a:spcPct val="90000"/>
            </a:lnSpc>
            <a:spcBef>
              <a:spcPct val="0"/>
            </a:spcBef>
            <a:spcAft>
              <a:spcPct val="35000"/>
            </a:spcAft>
            <a:buNone/>
          </a:pPr>
          <a:r>
            <a:rPr lang="nl-BE" sz="2200" b="1" kern="1200"/>
            <a:t>Het is GEEN samenvatting van het leerlingendossier van het CLB of van de school</a:t>
          </a:r>
          <a:endParaRPr lang="nl-BE" sz="2200" b="1" kern="1200">
            <a:cs typeface="Calibri"/>
          </a:endParaRPr>
        </a:p>
      </dsp:txBody>
      <dsp:txXfrm>
        <a:off x="873336" y="1102289"/>
        <a:ext cx="10717507" cy="551144"/>
      </dsp:txXfrm>
    </dsp:sp>
    <dsp:sp modelId="{F3CAD023-974E-44FF-BC66-DDBF47FFA5D8}">
      <dsp:nvSpPr>
        <dsp:cNvPr id="0" name=""/>
        <dsp:cNvSpPr/>
      </dsp:nvSpPr>
      <dsp:spPr>
        <a:xfrm>
          <a:off x="528870" y="1033396"/>
          <a:ext cx="688930" cy="68893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F16A32-EFB9-4A12-B334-2C59238C6E11}">
      <dsp:nvSpPr>
        <dsp:cNvPr id="0" name=""/>
        <dsp:cNvSpPr/>
      </dsp:nvSpPr>
      <dsp:spPr>
        <a:xfrm>
          <a:off x="1080643" y="1818148"/>
          <a:ext cx="10510200" cy="7726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7471" tIns="55880" rIns="55880" bIns="55880" numCol="1" spcCol="1270" anchor="ctr" anchorCtr="0">
          <a:noAutofit/>
        </a:bodyPr>
        <a:lstStyle/>
        <a:p>
          <a:pPr marL="0" lvl="0" indent="0" algn="l" defTabSz="977900">
            <a:lnSpc>
              <a:spcPct val="90000"/>
            </a:lnSpc>
            <a:spcBef>
              <a:spcPct val="0"/>
            </a:spcBef>
            <a:spcAft>
              <a:spcPct val="35000"/>
            </a:spcAft>
            <a:buNone/>
          </a:pPr>
          <a:r>
            <a:rPr lang="nl-BE" sz="2200" b="1" kern="1200"/>
            <a:t>Het wordt pas geschreven NA een overleg met afgevaardigden van het leerkrachtenteam, ouders, de leerling, CLB (en eventueel externe HV)</a:t>
          </a:r>
          <a:endParaRPr lang="nl-BE" sz="2200" b="1" kern="1200">
            <a:cs typeface="Calibri"/>
          </a:endParaRPr>
        </a:p>
      </dsp:txBody>
      <dsp:txXfrm>
        <a:off x="1080643" y="1818148"/>
        <a:ext cx="10510200" cy="772649"/>
      </dsp:txXfrm>
    </dsp:sp>
    <dsp:sp modelId="{699D10F6-EDA6-434A-9AEB-74D56996680F}">
      <dsp:nvSpPr>
        <dsp:cNvPr id="0" name=""/>
        <dsp:cNvSpPr/>
      </dsp:nvSpPr>
      <dsp:spPr>
        <a:xfrm>
          <a:off x="736178" y="1860008"/>
          <a:ext cx="688930" cy="68893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51B1E3-D1D5-4A44-A950-D247ED0859F5}">
      <dsp:nvSpPr>
        <dsp:cNvPr id="0" name=""/>
        <dsp:cNvSpPr/>
      </dsp:nvSpPr>
      <dsp:spPr>
        <a:xfrm>
          <a:off x="1080643" y="2754990"/>
          <a:ext cx="10510200" cy="5511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7471" tIns="55880" rIns="55880" bIns="55880" numCol="1" spcCol="1270" anchor="ctr" anchorCtr="0">
          <a:noAutofit/>
        </a:bodyPr>
        <a:lstStyle/>
        <a:p>
          <a:pPr marL="0" lvl="0" indent="0" algn="l" defTabSz="977900">
            <a:lnSpc>
              <a:spcPct val="90000"/>
            </a:lnSpc>
            <a:spcBef>
              <a:spcPct val="0"/>
            </a:spcBef>
            <a:spcAft>
              <a:spcPct val="35000"/>
            </a:spcAft>
            <a:buNone/>
          </a:pPr>
          <a:r>
            <a:rPr lang="nl-BE" sz="2200" b="1" kern="1200"/>
            <a:t>We zijn in het bezit van de leervraag die de school stelt aan het LSC</a:t>
          </a:r>
          <a:endParaRPr lang="nl-BE" sz="2200" b="1" kern="1200">
            <a:cs typeface="Calibri"/>
          </a:endParaRPr>
        </a:p>
      </dsp:txBody>
      <dsp:txXfrm>
        <a:off x="1080643" y="2754990"/>
        <a:ext cx="10510200" cy="551144"/>
      </dsp:txXfrm>
    </dsp:sp>
    <dsp:sp modelId="{C3B3AE27-FCCE-4583-9587-A5DF742FFB19}">
      <dsp:nvSpPr>
        <dsp:cNvPr id="0" name=""/>
        <dsp:cNvSpPr/>
      </dsp:nvSpPr>
      <dsp:spPr>
        <a:xfrm>
          <a:off x="736178" y="2686096"/>
          <a:ext cx="688930" cy="68893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C4370B-80CA-4260-809F-D66B2681813F}">
      <dsp:nvSpPr>
        <dsp:cNvPr id="0" name=""/>
        <dsp:cNvSpPr/>
      </dsp:nvSpPr>
      <dsp:spPr>
        <a:xfrm>
          <a:off x="873336" y="3481015"/>
          <a:ext cx="10717507" cy="7523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7471" tIns="55880" rIns="55880" bIns="55880" numCol="1" spcCol="1270" anchor="ctr" anchorCtr="0">
          <a:noAutofit/>
        </a:bodyPr>
        <a:lstStyle/>
        <a:p>
          <a:pPr marL="0" lvl="0" indent="0" algn="l" defTabSz="977900">
            <a:lnSpc>
              <a:spcPct val="90000"/>
            </a:lnSpc>
            <a:spcBef>
              <a:spcPct val="0"/>
            </a:spcBef>
            <a:spcAft>
              <a:spcPct val="35000"/>
            </a:spcAft>
            <a:buNone/>
          </a:pPr>
          <a:r>
            <a:rPr lang="nl-BE" sz="2200" b="1" kern="1200"/>
            <a:t>CLB-team bezorgt het GC-verslag aan de ouders of opvoedingsverantwoordelijke (ook bij niet akkoord én ook dan krijgen ze de mogelijkheid om feedback te geven op inhoud)</a:t>
          </a:r>
          <a:endParaRPr lang="nl-BE" sz="2200" b="1" kern="1200">
            <a:cs typeface="Calibri"/>
          </a:endParaRPr>
        </a:p>
      </dsp:txBody>
      <dsp:txXfrm>
        <a:off x="873336" y="3481015"/>
        <a:ext cx="10717507" cy="752317"/>
      </dsp:txXfrm>
    </dsp:sp>
    <dsp:sp modelId="{4E9DF599-CC19-49AB-B0AC-FBD70ED26105}">
      <dsp:nvSpPr>
        <dsp:cNvPr id="0" name=""/>
        <dsp:cNvSpPr/>
      </dsp:nvSpPr>
      <dsp:spPr>
        <a:xfrm>
          <a:off x="528870" y="3512709"/>
          <a:ext cx="688930" cy="68893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356761-3B5B-4ED8-8CDA-430D08BDDC06}">
      <dsp:nvSpPr>
        <dsp:cNvPr id="0" name=""/>
        <dsp:cNvSpPr/>
      </dsp:nvSpPr>
      <dsp:spPr>
        <a:xfrm>
          <a:off x="419982" y="4408214"/>
          <a:ext cx="11170862" cy="5511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7471" tIns="55880" rIns="55880" bIns="55880" numCol="1" spcCol="1270" anchor="ctr" anchorCtr="0">
          <a:noAutofit/>
        </a:bodyPr>
        <a:lstStyle/>
        <a:p>
          <a:pPr marL="0" lvl="0" indent="0" algn="l" defTabSz="977900">
            <a:lnSpc>
              <a:spcPct val="90000"/>
            </a:lnSpc>
            <a:spcBef>
              <a:spcPct val="0"/>
            </a:spcBef>
            <a:spcAft>
              <a:spcPct val="35000"/>
            </a:spcAft>
            <a:buNone/>
          </a:pPr>
          <a:r>
            <a:rPr lang="nl-BE" sz="2200" b="1" kern="1200" dirty="0"/>
            <a:t>School en leerondersteuners krijgen GEEN GC-verslag – ze kunnen dit raadplegen via IRIS.</a:t>
          </a:r>
          <a:endParaRPr lang="nl-BE" sz="2200" b="1" kern="1200" dirty="0">
            <a:cs typeface="Calibri"/>
          </a:endParaRPr>
        </a:p>
      </dsp:txBody>
      <dsp:txXfrm>
        <a:off x="419982" y="4408214"/>
        <a:ext cx="11170862" cy="551144"/>
      </dsp:txXfrm>
    </dsp:sp>
    <dsp:sp modelId="{6833C10C-4BD5-457C-A25D-6269F9BAC449}">
      <dsp:nvSpPr>
        <dsp:cNvPr id="0" name=""/>
        <dsp:cNvSpPr/>
      </dsp:nvSpPr>
      <dsp:spPr>
        <a:xfrm>
          <a:off x="75516" y="4339321"/>
          <a:ext cx="688930" cy="68893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F4FA9-0DB7-4D77-BB30-95C2C41B97F2}">
      <dsp:nvSpPr>
        <dsp:cNvPr id="0" name=""/>
        <dsp:cNvSpPr/>
      </dsp:nvSpPr>
      <dsp:spPr>
        <a:xfrm>
          <a:off x="-4208545" y="-645757"/>
          <a:ext cx="5014525" cy="5014525"/>
        </a:xfrm>
        <a:prstGeom prst="blockArc">
          <a:avLst>
            <a:gd name="adj1" fmla="val 18900000"/>
            <a:gd name="adj2" fmla="val 2700000"/>
            <a:gd name="adj3" fmla="val 43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BB7BF5-75E5-44A4-8B21-317D0C1FEFCA}">
      <dsp:nvSpPr>
        <dsp:cNvPr id="0" name=""/>
        <dsp:cNvSpPr/>
      </dsp:nvSpPr>
      <dsp:spPr>
        <a:xfrm>
          <a:off x="301278" y="196053"/>
          <a:ext cx="9724253" cy="3919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17" tIns="60960" rIns="60960" bIns="60960" numCol="1" spcCol="1270" anchor="ctr" anchorCtr="0">
          <a:noAutofit/>
        </a:bodyPr>
        <a:lstStyle/>
        <a:p>
          <a:pPr marL="0" lvl="0" indent="0" algn="l" defTabSz="1066800">
            <a:lnSpc>
              <a:spcPct val="90000"/>
            </a:lnSpc>
            <a:spcBef>
              <a:spcPct val="0"/>
            </a:spcBef>
            <a:spcAft>
              <a:spcPct val="35000"/>
            </a:spcAft>
            <a:buNone/>
          </a:pPr>
          <a:r>
            <a:rPr lang="nl-BE" sz="2400" b="1" kern="1200">
              <a:latin typeface="Calibri"/>
              <a:cs typeface="Calibri"/>
            </a:rPr>
            <a:t>Identificatiegegevens</a:t>
          </a:r>
          <a:endParaRPr lang="nl-BE" sz="2400" b="1" kern="1200"/>
        </a:p>
      </dsp:txBody>
      <dsp:txXfrm>
        <a:off x="301278" y="196053"/>
        <a:ext cx="9724253" cy="391958"/>
      </dsp:txXfrm>
    </dsp:sp>
    <dsp:sp modelId="{2A6C3567-BA40-4946-90E4-0C42CAC7AADA}">
      <dsp:nvSpPr>
        <dsp:cNvPr id="0" name=""/>
        <dsp:cNvSpPr/>
      </dsp:nvSpPr>
      <dsp:spPr>
        <a:xfrm>
          <a:off x="56304" y="147058"/>
          <a:ext cx="489948" cy="4899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BD969B-F559-4587-9DD4-320DC61A18B9}">
      <dsp:nvSpPr>
        <dsp:cNvPr id="0" name=""/>
        <dsp:cNvSpPr/>
      </dsp:nvSpPr>
      <dsp:spPr>
        <a:xfrm>
          <a:off x="623691" y="783916"/>
          <a:ext cx="9401840" cy="3919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17" tIns="60960" rIns="60960" bIns="60960" numCol="1" spcCol="1270" anchor="ctr" anchorCtr="0">
          <a:noAutofit/>
        </a:bodyPr>
        <a:lstStyle/>
        <a:p>
          <a:pPr marL="0" lvl="0" indent="0" algn="l" defTabSz="1066800">
            <a:lnSpc>
              <a:spcPct val="90000"/>
            </a:lnSpc>
            <a:spcBef>
              <a:spcPct val="0"/>
            </a:spcBef>
            <a:spcAft>
              <a:spcPct val="35000"/>
            </a:spcAft>
            <a:buNone/>
          </a:pPr>
          <a:r>
            <a:rPr lang="nl-BE" sz="2400" b="1" kern="1200">
              <a:latin typeface="Calibri"/>
              <a:cs typeface="Calibri"/>
            </a:rPr>
            <a:t>Specifieke deskundigheid</a:t>
          </a:r>
        </a:p>
      </dsp:txBody>
      <dsp:txXfrm>
        <a:off x="623691" y="783916"/>
        <a:ext cx="9401840" cy="391958"/>
      </dsp:txXfrm>
    </dsp:sp>
    <dsp:sp modelId="{55449AD3-2A2D-4A67-8B24-55032D1D8E85}">
      <dsp:nvSpPr>
        <dsp:cNvPr id="0" name=""/>
        <dsp:cNvSpPr/>
      </dsp:nvSpPr>
      <dsp:spPr>
        <a:xfrm>
          <a:off x="378717" y="734922"/>
          <a:ext cx="489948" cy="4899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B2EFBD-79BA-4398-99FB-3484BE8DA756}">
      <dsp:nvSpPr>
        <dsp:cNvPr id="0" name=""/>
        <dsp:cNvSpPr/>
      </dsp:nvSpPr>
      <dsp:spPr>
        <a:xfrm>
          <a:off x="771122" y="1371780"/>
          <a:ext cx="9254409" cy="3919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17" tIns="60960" rIns="60960" bIns="60960" numCol="1" spcCol="1270" anchor="ctr" anchorCtr="0">
          <a:noAutofit/>
        </a:bodyPr>
        <a:lstStyle/>
        <a:p>
          <a:pPr marL="0" lvl="0" indent="0" algn="l" defTabSz="1066800">
            <a:lnSpc>
              <a:spcPct val="90000"/>
            </a:lnSpc>
            <a:spcBef>
              <a:spcPct val="0"/>
            </a:spcBef>
            <a:spcAft>
              <a:spcPct val="35000"/>
            </a:spcAft>
            <a:buNone/>
          </a:pPr>
          <a:r>
            <a:rPr lang="nl-BE" sz="2400" b="1" kern="1200">
              <a:latin typeface="Calibri"/>
              <a:cs typeface="Calibri"/>
            </a:rPr>
            <a:t>Niveau en type (slechts 1 mogelijke keuze)</a:t>
          </a:r>
        </a:p>
      </dsp:txBody>
      <dsp:txXfrm>
        <a:off x="771122" y="1371780"/>
        <a:ext cx="9254409" cy="391958"/>
      </dsp:txXfrm>
    </dsp:sp>
    <dsp:sp modelId="{2AA58EF7-6815-4E34-88A1-2F99FF64AE4C}">
      <dsp:nvSpPr>
        <dsp:cNvPr id="0" name=""/>
        <dsp:cNvSpPr/>
      </dsp:nvSpPr>
      <dsp:spPr>
        <a:xfrm>
          <a:off x="526148" y="1322785"/>
          <a:ext cx="489948" cy="4899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CEC381-1B1D-4F9C-9D2C-154226A17C06}">
      <dsp:nvSpPr>
        <dsp:cNvPr id="0" name=""/>
        <dsp:cNvSpPr/>
      </dsp:nvSpPr>
      <dsp:spPr>
        <a:xfrm>
          <a:off x="771122" y="1959271"/>
          <a:ext cx="9254409" cy="3919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17" tIns="60960" rIns="60960" bIns="60960" numCol="1" spcCol="1270" anchor="ctr" anchorCtr="0">
          <a:noAutofit/>
        </a:bodyPr>
        <a:lstStyle/>
        <a:p>
          <a:pPr marL="0" lvl="0" indent="0" algn="l" defTabSz="1066800">
            <a:lnSpc>
              <a:spcPct val="90000"/>
            </a:lnSpc>
            <a:spcBef>
              <a:spcPct val="0"/>
            </a:spcBef>
            <a:spcAft>
              <a:spcPct val="35000"/>
            </a:spcAft>
            <a:buNone/>
          </a:pPr>
          <a:r>
            <a:rPr lang="nl-BE" sz="2400" b="1" kern="1200">
              <a:latin typeface="Calibri"/>
              <a:cs typeface="Calibri"/>
            </a:rPr>
            <a:t>Data (</a:t>
          </a:r>
          <a:r>
            <a:rPr lang="nl-BE" sz="2400" b="1" i="1" kern="1200">
              <a:latin typeface="Calibri"/>
              <a:cs typeface="Calibri"/>
            </a:rPr>
            <a:t>van advies + ingangsdatum</a:t>
          </a:r>
          <a:r>
            <a:rPr lang="nl-BE" sz="2400" b="1" kern="1200">
              <a:latin typeface="Calibri"/>
              <a:cs typeface="Calibri"/>
            </a:rPr>
            <a:t>)</a:t>
          </a:r>
        </a:p>
      </dsp:txBody>
      <dsp:txXfrm>
        <a:off x="771122" y="1959271"/>
        <a:ext cx="9254409" cy="391958"/>
      </dsp:txXfrm>
    </dsp:sp>
    <dsp:sp modelId="{B62B4A95-1E18-451F-9E0C-04585B6F82C8}">
      <dsp:nvSpPr>
        <dsp:cNvPr id="0" name=""/>
        <dsp:cNvSpPr/>
      </dsp:nvSpPr>
      <dsp:spPr>
        <a:xfrm>
          <a:off x="526148" y="1910276"/>
          <a:ext cx="489948" cy="4899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C595D5-CDEE-43D5-82D5-783AF27772E5}">
      <dsp:nvSpPr>
        <dsp:cNvPr id="0" name=""/>
        <dsp:cNvSpPr/>
      </dsp:nvSpPr>
      <dsp:spPr>
        <a:xfrm>
          <a:off x="623691" y="2547134"/>
          <a:ext cx="9401840" cy="3919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17" tIns="60960" rIns="60960" bIns="60960" numCol="1" spcCol="1270" anchor="ctr" anchorCtr="0">
          <a:noAutofit/>
        </a:bodyPr>
        <a:lstStyle/>
        <a:p>
          <a:pPr marL="0" lvl="0" indent="0" algn="l" defTabSz="1066800">
            <a:lnSpc>
              <a:spcPct val="90000"/>
            </a:lnSpc>
            <a:spcBef>
              <a:spcPct val="0"/>
            </a:spcBef>
            <a:spcAft>
              <a:spcPct val="35000"/>
            </a:spcAft>
            <a:buNone/>
          </a:pPr>
          <a:r>
            <a:rPr lang="nl-BE" sz="2400" b="1" kern="1200">
              <a:latin typeface="Calibri"/>
              <a:cs typeface="Calibri"/>
            </a:rPr>
            <a:t>Akkoord ouders: ja – nee</a:t>
          </a:r>
        </a:p>
      </dsp:txBody>
      <dsp:txXfrm>
        <a:off x="623691" y="2547134"/>
        <a:ext cx="9401840" cy="391958"/>
      </dsp:txXfrm>
    </dsp:sp>
    <dsp:sp modelId="{23FEE5A0-5158-4DF4-9310-FB1F627B2C39}">
      <dsp:nvSpPr>
        <dsp:cNvPr id="0" name=""/>
        <dsp:cNvSpPr/>
      </dsp:nvSpPr>
      <dsp:spPr>
        <a:xfrm>
          <a:off x="378717" y="2498139"/>
          <a:ext cx="489948" cy="4899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6DE901-B51B-471D-A686-7EF6D6726870}">
      <dsp:nvSpPr>
        <dsp:cNvPr id="0" name=""/>
        <dsp:cNvSpPr/>
      </dsp:nvSpPr>
      <dsp:spPr>
        <a:xfrm>
          <a:off x="301278" y="3134997"/>
          <a:ext cx="9724253" cy="3919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17" tIns="60960" rIns="60960" bIns="60960" numCol="1" spcCol="1270" anchor="ctr" anchorCtr="0">
          <a:noAutofit/>
        </a:bodyPr>
        <a:lstStyle/>
        <a:p>
          <a:pPr marL="0" lvl="0" indent="0" algn="l" defTabSz="1066800">
            <a:lnSpc>
              <a:spcPct val="90000"/>
            </a:lnSpc>
            <a:spcBef>
              <a:spcPct val="0"/>
            </a:spcBef>
            <a:spcAft>
              <a:spcPct val="35000"/>
            </a:spcAft>
            <a:buNone/>
          </a:pPr>
          <a:r>
            <a:rPr lang="nl-BE" sz="2400" b="1" kern="1200">
              <a:latin typeface="Calibri"/>
              <a:cs typeface="Calibri"/>
            </a:rPr>
            <a:t>Onderwijsloopbaan</a:t>
          </a:r>
          <a:endParaRPr lang="nl-BE" sz="2400" b="1" kern="1200">
            <a:latin typeface="Calibri" panose="020F0502020204030204" pitchFamily="34" charset="0"/>
            <a:cs typeface="Calibri"/>
          </a:endParaRPr>
        </a:p>
      </dsp:txBody>
      <dsp:txXfrm>
        <a:off x="301278" y="3134997"/>
        <a:ext cx="9724253" cy="391958"/>
      </dsp:txXfrm>
    </dsp:sp>
    <dsp:sp modelId="{7E7A28C8-36FA-4467-98F8-8DBF61114AF6}">
      <dsp:nvSpPr>
        <dsp:cNvPr id="0" name=""/>
        <dsp:cNvSpPr/>
      </dsp:nvSpPr>
      <dsp:spPr>
        <a:xfrm>
          <a:off x="56304" y="3086002"/>
          <a:ext cx="489948" cy="4899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F4FA9-0DB7-4D77-BB30-95C2C41B97F2}">
      <dsp:nvSpPr>
        <dsp:cNvPr id="0" name=""/>
        <dsp:cNvSpPr/>
      </dsp:nvSpPr>
      <dsp:spPr>
        <a:xfrm>
          <a:off x="-2159623" y="-335972"/>
          <a:ext cx="2593877" cy="2593877"/>
        </a:xfrm>
        <a:prstGeom prst="blockArc">
          <a:avLst>
            <a:gd name="adj1" fmla="val 18900000"/>
            <a:gd name="adj2" fmla="val 2700000"/>
            <a:gd name="adj3" fmla="val 83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BB7BF5-75E5-44A4-8B21-317D0C1FEFCA}">
      <dsp:nvSpPr>
        <dsp:cNvPr id="0" name=""/>
        <dsp:cNvSpPr/>
      </dsp:nvSpPr>
      <dsp:spPr>
        <a:xfrm>
          <a:off x="353299" y="274567"/>
          <a:ext cx="9711895" cy="5490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5815" tIns="60960" rIns="60960" bIns="60960" numCol="1" spcCol="1270" anchor="t" anchorCtr="0">
          <a:noAutofit/>
        </a:bodyPr>
        <a:lstStyle/>
        <a:p>
          <a:pPr marL="0" lvl="0" indent="0" algn="l" defTabSz="1066800">
            <a:lnSpc>
              <a:spcPct val="90000"/>
            </a:lnSpc>
            <a:spcBef>
              <a:spcPct val="0"/>
            </a:spcBef>
            <a:spcAft>
              <a:spcPct val="35000"/>
            </a:spcAft>
            <a:buNone/>
          </a:pPr>
          <a:r>
            <a:rPr lang="nl-BE" sz="2400" b="1" kern="1200">
              <a:latin typeface="Calibri"/>
              <a:cs typeface="Calibri"/>
            </a:rPr>
            <a:t>Vraag ten aanzien van het leersteundecreet</a:t>
          </a:r>
          <a:endParaRPr lang="nl-BE" sz="2400" b="1" kern="1200"/>
        </a:p>
        <a:p>
          <a:pPr marL="228600" lvl="1" indent="-228600" algn="l" defTabSz="1066800">
            <a:lnSpc>
              <a:spcPct val="90000"/>
            </a:lnSpc>
            <a:spcBef>
              <a:spcPct val="0"/>
            </a:spcBef>
            <a:spcAft>
              <a:spcPct val="15000"/>
            </a:spcAft>
            <a:buAutoNum type="arabicPeriod"/>
          </a:pPr>
          <a:endParaRPr lang="nl-BE" sz="2400" b="1" kern="1200"/>
        </a:p>
      </dsp:txBody>
      <dsp:txXfrm>
        <a:off x="353299" y="274567"/>
        <a:ext cx="9711895" cy="549057"/>
      </dsp:txXfrm>
    </dsp:sp>
    <dsp:sp modelId="{2A6C3567-BA40-4946-90E4-0C42CAC7AADA}">
      <dsp:nvSpPr>
        <dsp:cNvPr id="0" name=""/>
        <dsp:cNvSpPr/>
      </dsp:nvSpPr>
      <dsp:spPr>
        <a:xfrm>
          <a:off x="10138" y="205935"/>
          <a:ext cx="686322" cy="6863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670FAF-09E5-40B1-B0F5-6F23ECC698BD}">
      <dsp:nvSpPr>
        <dsp:cNvPr id="0" name=""/>
        <dsp:cNvSpPr/>
      </dsp:nvSpPr>
      <dsp:spPr>
        <a:xfrm>
          <a:off x="353299" y="1098307"/>
          <a:ext cx="9711895" cy="5490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5815" tIns="60960" rIns="60960" bIns="60960" numCol="1" spcCol="1270" anchor="ctr" anchorCtr="0">
          <a:noAutofit/>
        </a:bodyPr>
        <a:lstStyle/>
        <a:p>
          <a:pPr marL="0" lvl="0" indent="0" algn="l" defTabSz="1066800">
            <a:lnSpc>
              <a:spcPct val="90000"/>
            </a:lnSpc>
            <a:spcBef>
              <a:spcPct val="0"/>
            </a:spcBef>
            <a:spcAft>
              <a:spcPct val="35000"/>
            </a:spcAft>
            <a:buNone/>
          </a:pPr>
          <a:r>
            <a:rPr lang="nl-BE" sz="2400" b="1" kern="1200"/>
            <a:t>Bijkomende aandachtspunten</a:t>
          </a:r>
        </a:p>
      </dsp:txBody>
      <dsp:txXfrm>
        <a:off x="353299" y="1098307"/>
        <a:ext cx="9711895" cy="549057"/>
      </dsp:txXfrm>
    </dsp:sp>
    <dsp:sp modelId="{DE43CB2C-C5F5-499D-A75D-80F26E3B5DAC}">
      <dsp:nvSpPr>
        <dsp:cNvPr id="0" name=""/>
        <dsp:cNvSpPr/>
      </dsp:nvSpPr>
      <dsp:spPr>
        <a:xfrm>
          <a:off x="10138" y="1029675"/>
          <a:ext cx="686322" cy="6863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2" y="0"/>
            <a:ext cx="2945659" cy="498137"/>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5" y="0"/>
            <a:ext cx="2945659" cy="498137"/>
          </a:xfrm>
          <a:prstGeom prst="rect">
            <a:avLst/>
          </a:prstGeom>
        </p:spPr>
        <p:txBody>
          <a:bodyPr vert="horz" lIns="91440" tIns="45720" rIns="91440" bIns="45720" rtlCol="0"/>
          <a:lstStyle>
            <a:lvl1pPr algn="r">
              <a:defRPr sz="1200"/>
            </a:lvl1pPr>
          </a:lstStyle>
          <a:p>
            <a:fld id="{0A307221-D1AA-644D-A019-066F112DB1A5}" type="datetimeFigureOut">
              <a:rPr lang="nl-BE" smtClean="0"/>
              <a:t>17/11/2023</a:t>
            </a:fld>
            <a:endParaRPr lang="nl-BE"/>
          </a:p>
        </p:txBody>
      </p:sp>
      <p:sp>
        <p:nvSpPr>
          <p:cNvPr id="4" name="Tijdelijke aanduiding voor dia-afbeelding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959"/>
            <a:ext cx="5438140" cy="3909239"/>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2" y="9430093"/>
            <a:ext cx="2945659" cy="49813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5" y="9430093"/>
            <a:ext cx="2945659" cy="498135"/>
          </a:xfrm>
          <a:prstGeom prst="rect">
            <a:avLst/>
          </a:prstGeom>
        </p:spPr>
        <p:txBody>
          <a:bodyPr vert="horz" lIns="91440" tIns="45720" rIns="91440" bIns="45720" rtlCol="0" anchor="b"/>
          <a:lstStyle>
            <a:lvl1pPr algn="r">
              <a:defRPr sz="1200"/>
            </a:lvl1pPr>
          </a:lstStyle>
          <a:p>
            <a:fld id="{B32F57C1-CE4F-6642-AF1E-D3602E68FDC5}" type="slidenum">
              <a:rPr lang="nl-BE" smtClean="0"/>
              <a:t>‹nr.›</a:t>
            </a:fld>
            <a:endParaRPr lang="nl-BE"/>
          </a:p>
        </p:txBody>
      </p:sp>
    </p:spTree>
    <p:extLst>
      <p:ext uri="{BB962C8B-B14F-4D97-AF65-F5344CB8AC3E}">
        <p14:creationId xmlns:p14="http://schemas.microsoft.com/office/powerpoint/2010/main" val="1527645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B32F57C1-CE4F-6642-AF1E-D3602E68FDC5}" type="slidenum">
              <a:rPr lang="nl-BE" smtClean="0"/>
              <a:t>1</a:t>
            </a:fld>
            <a:endParaRPr lang="nl-BE"/>
          </a:p>
        </p:txBody>
      </p:sp>
    </p:spTree>
    <p:extLst>
      <p:ext uri="{BB962C8B-B14F-4D97-AF65-F5344CB8AC3E}">
        <p14:creationId xmlns:p14="http://schemas.microsoft.com/office/powerpoint/2010/main" val="1163680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16</a:t>
            </a:fld>
            <a:endParaRPr lang="nl-BE"/>
          </a:p>
        </p:txBody>
      </p:sp>
    </p:spTree>
    <p:extLst>
      <p:ext uri="{BB962C8B-B14F-4D97-AF65-F5344CB8AC3E}">
        <p14:creationId xmlns:p14="http://schemas.microsoft.com/office/powerpoint/2010/main" val="2325299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17</a:t>
            </a:fld>
            <a:endParaRPr lang="nl-BE"/>
          </a:p>
        </p:txBody>
      </p:sp>
    </p:spTree>
    <p:extLst>
      <p:ext uri="{BB962C8B-B14F-4D97-AF65-F5344CB8AC3E}">
        <p14:creationId xmlns:p14="http://schemas.microsoft.com/office/powerpoint/2010/main" val="3675300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a:solidFill>
                <a:srgbClr val="0070C0"/>
              </a:solidFill>
              <a:cs typeface="Calibri"/>
            </a:endParaRPr>
          </a:p>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18</a:t>
            </a:fld>
            <a:endParaRPr lang="nl-BE"/>
          </a:p>
        </p:txBody>
      </p:sp>
    </p:spTree>
    <p:extLst>
      <p:ext uri="{BB962C8B-B14F-4D97-AF65-F5344CB8AC3E}">
        <p14:creationId xmlns:p14="http://schemas.microsoft.com/office/powerpoint/2010/main" val="2667083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rgbClr val="0070C0"/>
                </a:solidFill>
                <a:cs typeface="Calibri"/>
              </a:rPr>
              <a:t>De presentaties van (de meeste van) deze LSC vind je op ons INTRANET</a:t>
            </a:r>
          </a:p>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19</a:t>
            </a:fld>
            <a:endParaRPr lang="nl-BE"/>
          </a:p>
        </p:txBody>
      </p:sp>
    </p:spTree>
    <p:extLst>
      <p:ext uri="{BB962C8B-B14F-4D97-AF65-F5344CB8AC3E}">
        <p14:creationId xmlns:p14="http://schemas.microsoft.com/office/powerpoint/2010/main" val="2356746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Binnen de schoolcontext werken verschillende partners samen op verschillende momenten tijdens het zorgtraject van een leerling. </a:t>
            </a:r>
          </a:p>
          <a:p>
            <a:r>
              <a:rPr lang="nl-BE"/>
              <a:t>We beginnen onderaan. Hoe hoger we gaan, hoe meer partijen er bij komen.</a:t>
            </a:r>
          </a:p>
          <a:p>
            <a:endParaRPr lang="nl-BE"/>
          </a:p>
          <a:p>
            <a:r>
              <a:rPr lang="nl-BE"/>
              <a:t>Toelichten</a:t>
            </a:r>
          </a:p>
          <a:p>
            <a:r>
              <a:rPr lang="nl-BE"/>
              <a:t>Olievlekprincipe van ONW, willen ook effect zien in fase 0 en 1, op het zorgbeleid</a:t>
            </a:r>
          </a:p>
          <a:p>
            <a:r>
              <a:rPr lang="nl-BE"/>
              <a:t>Eens ze op fase 2 binnen komen voor een leerling, hebben ze ook hun invloed op de zorg die geboden wordt in de onderliggende fases</a:t>
            </a:r>
          </a:p>
          <a:p>
            <a:endParaRPr lang="nl-BE">
              <a:ea typeface="Calibri" panose="020F0502020204030204"/>
              <a:cs typeface="Calibri" panose="020F0502020204030204"/>
            </a:endParaRPr>
          </a:p>
          <a:p>
            <a:r>
              <a:rPr lang="nl-BE">
                <a:ea typeface="Calibri" panose="020F0502020204030204"/>
                <a:cs typeface="Calibri" panose="020F0502020204030204"/>
              </a:rPr>
              <a:t>Signaalfunctie (= kernactiviteit) is kernactiviteit </a:t>
            </a:r>
          </a:p>
        </p:txBody>
      </p:sp>
      <p:sp>
        <p:nvSpPr>
          <p:cNvPr id="4" name="Tijdelijke aanduiding voor dianummer 3"/>
          <p:cNvSpPr>
            <a:spLocks noGrp="1"/>
          </p:cNvSpPr>
          <p:nvPr>
            <p:ph type="sldNum" sz="quarter" idx="10"/>
          </p:nvPr>
        </p:nvSpPr>
        <p:spPr/>
        <p:txBody>
          <a:bodyPr/>
          <a:lstStyle/>
          <a:p>
            <a:pPr defTabSz="966155">
              <a:defRPr/>
            </a:pPr>
            <a:fld id="{B32F57C1-CE4F-6642-AF1E-D3602E68FDC5}" type="slidenum">
              <a:rPr lang="nl-BE">
                <a:solidFill>
                  <a:prstClr val="black"/>
                </a:solidFill>
                <a:latin typeface="Calibri" panose="020F0502020204030204"/>
              </a:rPr>
              <a:pPr defTabSz="966155">
                <a:defRPr/>
              </a:pPr>
              <a:t>22</a:t>
            </a:fld>
            <a:endParaRPr lang="nl-BE">
              <a:solidFill>
                <a:prstClr val="black"/>
              </a:solidFill>
              <a:latin typeface="Calibri" panose="020F0502020204030204"/>
            </a:endParaRPr>
          </a:p>
        </p:txBody>
      </p:sp>
    </p:spTree>
    <p:extLst>
      <p:ext uri="{BB962C8B-B14F-4D97-AF65-F5344CB8AC3E}">
        <p14:creationId xmlns:p14="http://schemas.microsoft.com/office/powerpoint/2010/main" val="912922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Activiteiten die het CLB doet, zou je ook op het </a:t>
            </a:r>
            <a:r>
              <a:rPr lang="nl-BE" err="1"/>
              <a:t>zorgcontinuum</a:t>
            </a:r>
            <a:r>
              <a:rPr lang="nl-BE"/>
              <a:t> kunnen plaatsen.</a:t>
            </a:r>
          </a:p>
          <a:p>
            <a:endParaRPr lang="nl-BE"/>
          </a:p>
          <a:p>
            <a:r>
              <a:rPr lang="nl-BE"/>
              <a:t>Binnen de verhoogde zorg kan je vragen ook onthalen en verhelderen of de draaischijffunctie inzetten.</a:t>
            </a:r>
          </a:p>
          <a:p>
            <a:endParaRPr lang="nl-BE"/>
          </a:p>
          <a:p>
            <a:r>
              <a:rPr lang="nl-BE"/>
              <a:t>Samenwerking partners bijv. structureel overleg, samenwerkingsafspraken met welzijns- en gezondheidspartners, maar ook MDT- werking, verslagen zorgtoeslag, VAPH- dossiers, …</a:t>
            </a:r>
          </a:p>
        </p:txBody>
      </p:sp>
      <p:sp>
        <p:nvSpPr>
          <p:cNvPr id="4" name="Tijdelijke aanduiding voor dianummer 3"/>
          <p:cNvSpPr>
            <a:spLocks noGrp="1"/>
          </p:cNvSpPr>
          <p:nvPr>
            <p:ph type="sldNum" sz="quarter" idx="10"/>
          </p:nvPr>
        </p:nvSpPr>
        <p:spPr/>
        <p:txBody>
          <a:bodyPr/>
          <a:lstStyle/>
          <a:p>
            <a:pPr defTabSz="966155">
              <a:defRPr/>
            </a:pPr>
            <a:fld id="{B32F57C1-CE4F-6642-AF1E-D3602E68FDC5}" type="slidenum">
              <a:rPr lang="nl-BE">
                <a:solidFill>
                  <a:prstClr val="black"/>
                </a:solidFill>
                <a:latin typeface="Calibri" panose="020F0502020204030204"/>
              </a:rPr>
              <a:pPr defTabSz="966155">
                <a:defRPr/>
              </a:pPr>
              <a:t>23</a:t>
            </a:fld>
            <a:endParaRPr lang="nl-BE">
              <a:solidFill>
                <a:prstClr val="black"/>
              </a:solidFill>
              <a:latin typeface="Calibri" panose="020F0502020204030204"/>
            </a:endParaRPr>
          </a:p>
        </p:txBody>
      </p:sp>
    </p:spTree>
    <p:extLst>
      <p:ext uri="{BB962C8B-B14F-4D97-AF65-F5344CB8AC3E}">
        <p14:creationId xmlns:p14="http://schemas.microsoft.com/office/powerpoint/2010/main" val="2250489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ea typeface="Calibri"/>
                <a:cs typeface="Calibri"/>
              </a:rPr>
              <a:t>Geeft een mogelijkheid om samen (CLB en LSC) SAMEN signalen te geven aan de school om het olievlekprincipe van de LS te versterken</a:t>
            </a:r>
            <a:endParaRPr lang="nl-BE" b="1"/>
          </a:p>
          <a:p>
            <a:endParaRPr lang="nl-BE" b="1">
              <a:ea typeface="Calibri"/>
              <a:cs typeface="Calibri"/>
            </a:endParaRPr>
          </a:p>
          <a:p>
            <a:r>
              <a:rPr lang="nl-BE" b="1">
                <a:ea typeface="Calibri"/>
                <a:cs typeface="Calibri"/>
              </a:rPr>
              <a:t>Samen de school erop te </a:t>
            </a:r>
            <a:r>
              <a:rPr lang="nl-BE" b="1" err="1">
                <a:ea typeface="Calibri"/>
                <a:cs typeface="Calibri"/>
              </a:rPr>
              <a:t>appeleren</a:t>
            </a:r>
            <a:r>
              <a:rPr lang="nl-BE" b="1">
                <a:ea typeface="Calibri"/>
                <a:cs typeface="Calibri"/>
              </a:rPr>
              <a:t> én er voor te zorgen dat de school de regie hiervoor opneemt</a:t>
            </a:r>
          </a:p>
          <a:p>
            <a:endParaRPr lang="nl-BE" b="1"/>
          </a:p>
          <a:p>
            <a:r>
              <a:rPr lang="nl-BE" b="1"/>
              <a:t>Decreet leerlingenbegeleiding</a:t>
            </a:r>
            <a:r>
              <a:rPr lang="nl-BE"/>
              <a:t>:</a:t>
            </a:r>
          </a:p>
          <a:p>
            <a:pPr lvl="1"/>
            <a:r>
              <a:rPr lang="nl-BE"/>
              <a:t>Indien het centrum noden vaststelt in de leerlingenpopulatie of een probleem of onregelmatigheid vaststelt in het beleid op de leerlingenbegeleiding, brengt het centrum de school hiervan op de hoogte (art. 2)</a:t>
            </a:r>
          </a:p>
          <a:p>
            <a:pPr lvl="1"/>
            <a:r>
              <a:rPr lang="nl-BE"/>
              <a:t>Ter versterking van de brede basiszorg van de school zet het centrum de kernactiviteit signaalfunctie in (art. 5)</a:t>
            </a:r>
          </a:p>
          <a:p>
            <a:pPr lvl="1"/>
            <a:r>
              <a:rPr lang="nl-BE"/>
              <a:t>Leerlingen en ouders kunnen zich </a:t>
            </a:r>
            <a:r>
              <a:rPr lang="nl-BE" b="1"/>
              <a:t>niet</a:t>
            </a:r>
            <a:r>
              <a:rPr lang="nl-BE"/>
              <a:t> verzetten tegen het inzetten van de signaalfunctie (art. 9)</a:t>
            </a:r>
          </a:p>
          <a:p>
            <a:pPr lvl="1"/>
            <a:endParaRPr lang="nl-BE"/>
          </a:p>
          <a:p>
            <a:pPr lvl="1"/>
            <a:r>
              <a:rPr lang="nl-BE"/>
              <a:t>Het CLB heeft een signaalfunctie naar het beleid op leerlingenbegeleiding van de school.</a:t>
            </a:r>
          </a:p>
          <a:p>
            <a:pPr lvl="1"/>
            <a:r>
              <a:rPr lang="nl-BE"/>
              <a:t>Het inzetten van de signaalfunctie beperkt zich tot de fase van de brede basiszorg.</a:t>
            </a:r>
          </a:p>
          <a:p>
            <a:pPr lvl="1"/>
            <a:r>
              <a:rPr lang="nl-BE"/>
              <a:t>De signaalfunctie wordt ingezet om de school en het handelen van het lerarenteam te versterken.</a:t>
            </a:r>
          </a:p>
          <a:p>
            <a:pPr lvl="1"/>
            <a:r>
              <a:rPr lang="nl-BE"/>
              <a:t>De problemen of onregelmatigheden in het beleid op leerlingenbegeleiding of de noden in de leerlingenpopulatie die het CLB signaleert, zijn van die aard dat het aangewezen is dat de </a:t>
            </a:r>
            <a:r>
              <a:rPr lang="nl-BE" b="1"/>
              <a:t>school</a:t>
            </a:r>
            <a:r>
              <a:rPr lang="nl-BE"/>
              <a:t> die remedieert en haar beleid op leerlingenbegeleiding bijstuurt zodat hierop ook preventief ingezet kan worden (bv door samen te werken met PBD of een andere externe organisatie)</a:t>
            </a:r>
          </a:p>
          <a:p>
            <a:pPr lvl="1"/>
            <a:r>
              <a:rPr lang="nl-BE"/>
              <a:t>Het CLB beschikt over relevante cijfergegevens (bv vanuit Lars of via de overheid) om de school zicht te geven op specifieke kenmerken en noden van de leerlingenpopulatie in de school. (beeldvorming)</a:t>
            </a:r>
          </a:p>
          <a:p>
            <a:pPr lvl="1"/>
            <a:endParaRPr lang="nl-BE"/>
          </a:p>
          <a:p>
            <a:pPr lvl="1"/>
            <a:r>
              <a:rPr lang="nl-BE" err="1"/>
              <a:t>Vbn</a:t>
            </a:r>
            <a:r>
              <a:rPr lang="nl-BE"/>
              <a:t> veel aanmeldingen rond pesten; of veel definitieve uitsluitingen; …</a:t>
            </a:r>
          </a:p>
          <a:p>
            <a:pPr lvl="1"/>
            <a:endParaRPr lang="nl-BE"/>
          </a:p>
          <a:p>
            <a:endParaRPr lang="nl-BE"/>
          </a:p>
        </p:txBody>
      </p:sp>
      <p:sp>
        <p:nvSpPr>
          <p:cNvPr id="4" name="Tijdelijke aanduiding voor dianummer 3"/>
          <p:cNvSpPr>
            <a:spLocks noGrp="1"/>
          </p:cNvSpPr>
          <p:nvPr>
            <p:ph type="sldNum" sz="quarter" idx="5"/>
          </p:nvPr>
        </p:nvSpPr>
        <p:spPr/>
        <p:txBody>
          <a:bodyPr/>
          <a:lstStyle/>
          <a:p>
            <a:fld id="{F1BA2383-CB09-4635-A02B-F72E8CB2E65C}" type="slidenum">
              <a:rPr lang="nl-BE" smtClean="0"/>
              <a:t>24</a:t>
            </a:fld>
            <a:endParaRPr lang="nl-BE"/>
          </a:p>
        </p:txBody>
      </p:sp>
    </p:spTree>
    <p:extLst>
      <p:ext uri="{BB962C8B-B14F-4D97-AF65-F5344CB8AC3E}">
        <p14:creationId xmlns:p14="http://schemas.microsoft.com/office/powerpoint/2010/main" val="2993361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25</a:t>
            </a:fld>
            <a:endParaRPr lang="nl-BE"/>
          </a:p>
        </p:txBody>
      </p:sp>
    </p:spTree>
    <p:extLst>
      <p:ext uri="{BB962C8B-B14F-4D97-AF65-F5344CB8AC3E}">
        <p14:creationId xmlns:p14="http://schemas.microsoft.com/office/powerpoint/2010/main" val="2115845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b="1" err="1">
                <a:solidFill>
                  <a:srgbClr val="0070C0"/>
                </a:solidFill>
              </a:rPr>
              <a:t>toestemming</a:t>
            </a:r>
            <a:r>
              <a:rPr lang="en-US" sz="1400" b="1">
                <a:solidFill>
                  <a:srgbClr val="0070C0"/>
                </a:solidFill>
              </a:rPr>
              <a:t> </a:t>
            </a:r>
            <a:r>
              <a:rPr lang="en-US" sz="1400" b="1" err="1">
                <a:solidFill>
                  <a:srgbClr val="0070C0"/>
                </a:solidFill>
              </a:rPr>
              <a:t>leerling</a:t>
            </a:r>
            <a:r>
              <a:rPr lang="en-US" sz="1400" b="1">
                <a:solidFill>
                  <a:srgbClr val="0070C0"/>
                </a:solidFill>
              </a:rPr>
              <a:t>/</a:t>
            </a:r>
            <a:r>
              <a:rPr lang="en-US" sz="1400" b="1" err="1">
                <a:solidFill>
                  <a:srgbClr val="0070C0"/>
                </a:solidFill>
              </a:rPr>
              <a:t>ouders</a:t>
            </a:r>
            <a:r>
              <a:rPr lang="en-US" sz="1400" b="1">
                <a:solidFill>
                  <a:srgbClr val="0070C0"/>
                </a:solidFill>
              </a:rPr>
              <a:t> is </a:t>
            </a:r>
            <a:r>
              <a:rPr lang="en-US" sz="1400" b="1" err="1">
                <a:solidFill>
                  <a:srgbClr val="0070C0"/>
                </a:solidFill>
              </a:rPr>
              <a:t>niet</a:t>
            </a:r>
            <a:r>
              <a:rPr lang="en-US" sz="1400" b="1">
                <a:solidFill>
                  <a:srgbClr val="0070C0"/>
                </a:solidFill>
              </a:rPr>
              <a:t> </a:t>
            </a:r>
            <a:r>
              <a:rPr lang="en-US" sz="1400" b="1" err="1">
                <a:solidFill>
                  <a:srgbClr val="0070C0"/>
                </a:solidFill>
              </a:rPr>
              <a:t>nodig</a:t>
            </a:r>
            <a:r>
              <a:rPr lang="en-US" sz="1400" b="1">
                <a:solidFill>
                  <a:srgbClr val="0070C0"/>
                </a:solidFill>
              </a:rPr>
              <a:t> - CLB </a:t>
            </a:r>
            <a:r>
              <a:rPr lang="en-US" sz="1400" b="1" err="1">
                <a:solidFill>
                  <a:srgbClr val="0070C0"/>
                </a:solidFill>
              </a:rPr>
              <a:t>noteert</a:t>
            </a:r>
            <a:r>
              <a:rPr lang="en-US" sz="1400" b="1">
                <a:solidFill>
                  <a:srgbClr val="0070C0"/>
                </a:solidFill>
              </a:rPr>
              <a:t> </a:t>
            </a:r>
            <a:r>
              <a:rPr lang="en-US" sz="1400" b="1" err="1">
                <a:solidFill>
                  <a:srgbClr val="0070C0"/>
                </a:solidFill>
              </a:rPr>
              <a:t>nog</a:t>
            </a:r>
            <a:r>
              <a:rPr lang="en-US" sz="1400" b="1">
                <a:solidFill>
                  <a:srgbClr val="0070C0"/>
                </a:solidFill>
              </a:rPr>
              <a:t> </a:t>
            </a:r>
            <a:r>
              <a:rPr lang="en-US" sz="1400" b="1" err="1">
                <a:solidFill>
                  <a:srgbClr val="0070C0"/>
                </a:solidFill>
              </a:rPr>
              <a:t>niets</a:t>
            </a:r>
            <a:r>
              <a:rPr lang="en-US" sz="1400" b="1">
                <a:solidFill>
                  <a:srgbClr val="0070C0"/>
                </a:solidFill>
              </a:rPr>
              <a:t> – school </a:t>
            </a:r>
            <a:r>
              <a:rPr lang="en-US" sz="1400" b="1" err="1">
                <a:solidFill>
                  <a:srgbClr val="0070C0"/>
                </a:solidFill>
              </a:rPr>
              <a:t>wel</a:t>
            </a:r>
            <a:endParaRPr lang="en-US" sz="1400" b="1">
              <a:solidFill>
                <a:srgbClr val="0070C0"/>
              </a:solidFill>
              <a:ea typeface="Calibri"/>
              <a:cs typeface="Calibri"/>
            </a:endParaRPr>
          </a:p>
          <a:p>
            <a:pPr lvl="1"/>
            <a:endParaRPr lang="nl-BE" sz="1300"/>
          </a:p>
          <a:p>
            <a:pPr lvl="1"/>
            <a:r>
              <a:rPr lang="nl-BE" sz="1300"/>
              <a:t>Op vraag van leerkrachten, zorgco’s, leerlingenbegeleiding (bv tijdens de cel) of op voorstel van het CLB zelf</a:t>
            </a:r>
          </a:p>
          <a:p>
            <a:pPr lvl="1"/>
            <a:endParaRPr lang="nl-BE" sz="1300"/>
          </a:p>
          <a:p>
            <a:pPr lvl="1"/>
            <a:r>
              <a:rPr lang="nl-BE" sz="1300"/>
              <a:t>Binnen fase van de verhoogde zorg</a:t>
            </a:r>
          </a:p>
          <a:p>
            <a:pPr lvl="1"/>
            <a:endParaRPr lang="nl-BE" sz="1300"/>
          </a:p>
          <a:p>
            <a:pPr lvl="1"/>
            <a:r>
              <a:rPr lang="nl-BE" sz="1300"/>
              <a:t>De leerling is </a:t>
            </a:r>
            <a:r>
              <a:rPr lang="nl-BE" sz="1300" u="sng"/>
              <a:t>niet formeel aangemeld </a:t>
            </a:r>
            <a:r>
              <a:rPr lang="nl-BE" sz="1300"/>
              <a:t>bij het CLB </a:t>
            </a:r>
            <a:r>
              <a:rPr lang="nl-BE" sz="1300">
                <a:sym typeface="Wingdings" panose="05000000000000000000" pitchFamily="2" charset="2"/>
              </a:rPr>
              <a:t> de school moet hiervoor geen toestemming vragen aan leerling/ouders. Casus wordt in principe anoniem gebracht.</a:t>
            </a:r>
          </a:p>
          <a:p>
            <a:pPr lvl="1"/>
            <a:endParaRPr lang="nl-BE" sz="1300"/>
          </a:p>
          <a:p>
            <a:pPr lvl="1"/>
            <a:r>
              <a:rPr lang="nl-BE" sz="1300"/>
              <a:t>Het CLB mag dan ook niet registreren in zijn digitaal dossier</a:t>
            </a:r>
          </a:p>
          <a:p>
            <a:pPr lvl="1"/>
            <a:r>
              <a:rPr lang="nl-BE" sz="1300"/>
              <a:t>= puur mee nadenken op dat moment over wat de school kan doen voor een leerling, groep van leerlingen (olievlekprincipe)</a:t>
            </a:r>
          </a:p>
          <a:p>
            <a:pPr marL="483078" lvl="1"/>
            <a:endParaRPr lang="nl-BE" sz="1300"/>
          </a:p>
          <a:p>
            <a:pPr marL="483078" lvl="1" defTabSz="966155">
              <a:defRPr/>
            </a:pPr>
            <a:r>
              <a:rPr lang="nl-BE" sz="1300"/>
              <a:t>Doel </a:t>
            </a:r>
            <a:r>
              <a:rPr lang="nl-BE" sz="1300">
                <a:sym typeface="Wingdings" panose="05000000000000000000" pitchFamily="2" charset="2"/>
              </a:rPr>
              <a:t> </a:t>
            </a:r>
            <a:r>
              <a:rPr lang="nl-BE" sz="1300"/>
              <a:t>versterking van het schoolteam door expertise binnen te brengen bij problemen van individuele leerlingen of groepen van leerlingen; h</a:t>
            </a:r>
            <a:r>
              <a:rPr lang="nl-BE"/>
              <a:t>et advies is gericht op een planmatige en systematische aanpak van individuele </a:t>
            </a:r>
            <a:r>
              <a:rPr lang="nl-BE" err="1"/>
              <a:t>lerenden</a:t>
            </a:r>
            <a:r>
              <a:rPr lang="nl-BE"/>
              <a:t> met specifieke onderwijs‐ en opvoedingsbehoeften of van </a:t>
            </a:r>
            <a:r>
              <a:rPr lang="nl-BE" err="1"/>
              <a:t>lerenden</a:t>
            </a:r>
            <a:r>
              <a:rPr lang="nl-BE"/>
              <a:t> met gelijkaardige zorgbehoeften. Op die manier versterkt het CLB de leraren en de leerlingenbegeleiders in het plannen, uitvoeren en evalueren van passende maatregelen voor alle betrokkenen.</a:t>
            </a:r>
          </a:p>
          <a:p>
            <a:endParaRPr lang="nl-BE" b="1"/>
          </a:p>
          <a:p>
            <a:pPr lvl="1"/>
            <a:r>
              <a:rPr lang="nl-BE"/>
              <a:t>Het schoolteam versterken op de </a:t>
            </a:r>
            <a:r>
              <a:rPr lang="nl-BE" b="1"/>
              <a:t>4 begeleidingsdomeinen</a:t>
            </a:r>
            <a:r>
              <a:rPr lang="nl-BE"/>
              <a:t>, maar geen schoolondersteuning op beleidsmatig niveau. (deden we vroeger wel)</a:t>
            </a:r>
          </a:p>
          <a:p>
            <a:pPr lvl="1"/>
            <a:endParaRPr lang="nl-BE"/>
          </a:p>
          <a:p>
            <a:pPr lvl="1"/>
            <a:r>
              <a:rPr lang="nl-BE" err="1"/>
              <a:t>Vb</a:t>
            </a:r>
            <a:r>
              <a:rPr lang="nl-BE"/>
              <a:t> een aantal laatstejaars lopen vast in hun studiekeuze en we bekijken welke stappen de school nog kan zetten.</a:t>
            </a:r>
          </a:p>
          <a:p>
            <a:pPr lvl="1"/>
            <a:endParaRPr lang="nl-BE"/>
          </a:p>
          <a:p>
            <a:pPr lvl="1"/>
            <a:endParaRPr lang="nl-BE"/>
          </a:p>
          <a:p>
            <a:pPr algn="just">
              <a:spcAft>
                <a:spcPts val="1200"/>
              </a:spcAft>
            </a:pPr>
            <a:r>
              <a:rPr lang="nl-BE" sz="1800">
                <a:solidFill>
                  <a:srgbClr val="FFFFFF"/>
                </a:solidFill>
                <a:effectLst/>
                <a:latin typeface="Open Sans" pitchFamily="2" charset="0"/>
                <a:ea typeface="Calibri" panose="020F0502020204030204" pitchFamily="34" charset="0"/>
              </a:rPr>
              <a:t>Als we onze kernactiviteit </a:t>
            </a:r>
            <a:r>
              <a:rPr lang="nl-BE" sz="1800" b="1" i="1" u="sng">
                <a:solidFill>
                  <a:srgbClr val="FFFFFF"/>
                </a:solidFill>
                <a:effectLst/>
                <a:latin typeface="Open Sans" pitchFamily="2" charset="0"/>
                <a:ea typeface="Calibri" panose="020F0502020204030204" pitchFamily="34" charset="0"/>
              </a:rPr>
              <a:t>‘consultatieve leerlingenbegeleiding’</a:t>
            </a:r>
            <a:r>
              <a:rPr lang="nl-BE" sz="1800">
                <a:solidFill>
                  <a:srgbClr val="FFFFFF"/>
                </a:solidFill>
                <a:effectLst/>
                <a:latin typeface="Open Sans" pitchFamily="2" charset="0"/>
                <a:ea typeface="Calibri" panose="020F0502020204030204" pitchFamily="34" charset="0"/>
              </a:rPr>
              <a:t> inzetten, gaat het om een ‘indirecte’ begeleidingsmethode waarbij we niet rechtstreeks met de leerling werken, maar met de </a:t>
            </a:r>
            <a:r>
              <a:rPr lang="nl-BE" sz="1800" b="1">
                <a:solidFill>
                  <a:srgbClr val="FFFFFF"/>
                </a:solidFill>
                <a:effectLst/>
                <a:latin typeface="Open Sans" pitchFamily="2" charset="0"/>
                <a:ea typeface="Calibri" panose="020F0502020204030204" pitchFamily="34" charset="0"/>
              </a:rPr>
              <a:t>schoolomgeving</a:t>
            </a:r>
            <a:r>
              <a:rPr lang="nl-BE" sz="1800">
                <a:solidFill>
                  <a:srgbClr val="FFFFFF"/>
                </a:solidFill>
                <a:effectLst/>
                <a:latin typeface="Open Sans" pitchFamily="2" charset="0"/>
                <a:ea typeface="Calibri" panose="020F0502020204030204" pitchFamily="34" charset="0"/>
              </a:rPr>
              <a:t> van de leerling.</a:t>
            </a:r>
            <a:endParaRPr lang="nl-BE" sz="1800">
              <a:effectLst/>
              <a:latin typeface="Calibri" panose="020F0502020204030204" pitchFamily="34" charset="0"/>
              <a:ea typeface="Calibri" panose="020F0502020204030204" pitchFamily="34" charset="0"/>
            </a:endParaRPr>
          </a:p>
          <a:p>
            <a:pPr algn="just"/>
            <a:r>
              <a:rPr lang="nl-BE" sz="1800">
                <a:solidFill>
                  <a:srgbClr val="FFFFFF"/>
                </a:solidFill>
                <a:effectLst/>
                <a:latin typeface="Open Sans" pitchFamily="2" charset="0"/>
                <a:ea typeface="Calibri" panose="020F0502020204030204" pitchFamily="34" charset="0"/>
              </a:rPr>
              <a:t>We beschouwen de </a:t>
            </a:r>
            <a:r>
              <a:rPr lang="nl-BE" sz="1800" b="1">
                <a:solidFill>
                  <a:srgbClr val="FFFFFF"/>
                </a:solidFill>
                <a:effectLst/>
                <a:latin typeface="Open Sans" pitchFamily="2" charset="0"/>
                <a:ea typeface="Calibri" panose="020F0502020204030204" pitchFamily="34" charset="0"/>
              </a:rPr>
              <a:t>leerkracht/het leerkrachtenteam</a:t>
            </a:r>
            <a:r>
              <a:rPr lang="nl-BE" sz="1800">
                <a:solidFill>
                  <a:srgbClr val="FFFFFF"/>
                </a:solidFill>
                <a:effectLst/>
                <a:latin typeface="Open Sans" pitchFamily="2" charset="0"/>
                <a:ea typeface="Calibri" panose="020F0502020204030204" pitchFamily="34" charset="0"/>
              </a:rPr>
              <a:t> daar als belangrijke partner.</a:t>
            </a:r>
            <a:endParaRPr lang="nl-BE" sz="1800">
              <a:effectLst/>
              <a:latin typeface="Calibri" panose="020F0502020204030204" pitchFamily="34" charset="0"/>
              <a:ea typeface="Calibri" panose="020F0502020204030204" pitchFamily="34" charset="0"/>
            </a:endParaRPr>
          </a:p>
          <a:p>
            <a:pPr algn="just">
              <a:spcAft>
                <a:spcPts val="1200"/>
              </a:spcAft>
            </a:pPr>
            <a:r>
              <a:rPr lang="nl-BE" sz="1800">
                <a:solidFill>
                  <a:srgbClr val="FFFFFF"/>
                </a:solidFill>
                <a:effectLst/>
                <a:latin typeface="Open Sans" pitchFamily="2" charset="0"/>
                <a:ea typeface="Calibri" panose="020F0502020204030204" pitchFamily="34" charset="0"/>
              </a:rPr>
              <a:t>We gaan jullie (= leerkrachten, zorgverantwoordelijken en directies) dan </a:t>
            </a:r>
            <a:r>
              <a:rPr lang="nl-BE" sz="1800" b="1">
                <a:solidFill>
                  <a:srgbClr val="FFFFFF"/>
                </a:solidFill>
                <a:effectLst/>
                <a:latin typeface="Open Sans" pitchFamily="2" charset="0"/>
                <a:ea typeface="Calibri" panose="020F0502020204030204" pitchFamily="34" charset="0"/>
              </a:rPr>
              <a:t>doelgericht</a:t>
            </a:r>
            <a:r>
              <a:rPr lang="nl-BE" sz="1800">
                <a:solidFill>
                  <a:srgbClr val="FFFFFF"/>
                </a:solidFill>
                <a:effectLst/>
                <a:latin typeface="Open Sans" pitchFamily="2" charset="0"/>
                <a:ea typeface="Calibri" panose="020F0502020204030204" pitchFamily="34" charset="0"/>
              </a:rPr>
              <a:t> en </a:t>
            </a:r>
            <a:r>
              <a:rPr lang="nl-BE" sz="1800" b="1">
                <a:solidFill>
                  <a:srgbClr val="FFFFFF"/>
                </a:solidFill>
                <a:effectLst/>
                <a:latin typeface="Open Sans" pitchFamily="2" charset="0"/>
                <a:ea typeface="Calibri" panose="020F0502020204030204" pitchFamily="34" charset="0"/>
              </a:rPr>
              <a:t>planmatig</a:t>
            </a:r>
            <a:r>
              <a:rPr lang="nl-BE" sz="1800">
                <a:solidFill>
                  <a:srgbClr val="FFFFFF"/>
                </a:solidFill>
                <a:effectLst/>
                <a:latin typeface="Open Sans" pitchFamily="2" charset="0"/>
                <a:ea typeface="Calibri" panose="020F0502020204030204" pitchFamily="34" charset="0"/>
              </a:rPr>
              <a:t> ondersteunen bij de analyse en de aanpak van </a:t>
            </a:r>
            <a:r>
              <a:rPr lang="nl-BE" sz="1800" b="1">
                <a:solidFill>
                  <a:srgbClr val="FFFFFF"/>
                </a:solidFill>
                <a:effectLst/>
                <a:latin typeface="Open Sans" pitchFamily="2" charset="0"/>
                <a:ea typeface="Calibri" panose="020F0502020204030204" pitchFamily="34" charset="0"/>
              </a:rPr>
              <a:t>individuele leerlingen of groepen van leerlingen</a:t>
            </a:r>
            <a:r>
              <a:rPr lang="nl-BE" sz="1800">
                <a:solidFill>
                  <a:srgbClr val="FFFFFF"/>
                </a:solidFill>
                <a:effectLst/>
                <a:latin typeface="Open Sans" pitchFamily="2" charset="0"/>
                <a:ea typeface="Calibri" panose="020F0502020204030204" pitchFamily="34" charset="0"/>
              </a:rPr>
              <a:t> met specifieke onderwijs- en opvoedingsbehoeften.</a:t>
            </a:r>
            <a:endParaRPr lang="nl-BE" sz="1800">
              <a:effectLst/>
              <a:latin typeface="Calibri" panose="020F0502020204030204" pitchFamily="34" charset="0"/>
              <a:ea typeface="Calibri" panose="020F0502020204030204" pitchFamily="34" charset="0"/>
            </a:endParaRPr>
          </a:p>
          <a:p>
            <a:pPr algn="just">
              <a:spcAft>
                <a:spcPts val="1200"/>
              </a:spcAft>
            </a:pPr>
            <a:r>
              <a:rPr lang="nl-BE" sz="1800">
                <a:solidFill>
                  <a:srgbClr val="FFFFFF"/>
                </a:solidFill>
                <a:effectLst/>
                <a:latin typeface="Open Sans" pitchFamily="2" charset="0"/>
                <a:ea typeface="Calibri" panose="020F0502020204030204" pitchFamily="34" charset="0"/>
              </a:rPr>
              <a:t>We gebruiken hiervoor een </a:t>
            </a:r>
            <a:r>
              <a:rPr lang="nl-BE" sz="1800" b="1">
                <a:solidFill>
                  <a:srgbClr val="FFFFFF"/>
                </a:solidFill>
                <a:effectLst/>
                <a:latin typeface="Open Sans" pitchFamily="2" charset="0"/>
                <a:ea typeface="Calibri" panose="020F0502020204030204" pitchFamily="34" charset="0"/>
              </a:rPr>
              <a:t>oplossingsgerichte benadering</a:t>
            </a:r>
            <a:r>
              <a:rPr lang="nl-BE" sz="1800">
                <a:solidFill>
                  <a:srgbClr val="FFFFFF"/>
                </a:solidFill>
                <a:effectLst/>
                <a:latin typeface="Open Sans" pitchFamily="2" charset="0"/>
                <a:ea typeface="Calibri" panose="020F0502020204030204" pitchFamily="34" charset="0"/>
              </a:rPr>
              <a:t>, waar de focus niet zozeer ligt bij het binnenbrengen van ‘de oplossing’ vanuit expertise, dan wel op de </a:t>
            </a:r>
            <a:r>
              <a:rPr lang="nl-BE" sz="1800" b="1">
                <a:solidFill>
                  <a:srgbClr val="FFFFFF"/>
                </a:solidFill>
                <a:effectLst/>
                <a:latin typeface="Open Sans" pitchFamily="2" charset="0"/>
                <a:ea typeface="Calibri" panose="020F0502020204030204" pitchFamily="34" charset="0"/>
              </a:rPr>
              <a:t>open dialoog</a:t>
            </a:r>
            <a:r>
              <a:rPr lang="nl-BE" sz="1800">
                <a:solidFill>
                  <a:srgbClr val="FFFFFF"/>
                </a:solidFill>
                <a:effectLst/>
                <a:latin typeface="Open Sans" pitchFamily="2" charset="0"/>
                <a:ea typeface="Calibri" panose="020F0502020204030204" pitchFamily="34" charset="0"/>
              </a:rPr>
              <a:t> van verbindende communicatie en het </a:t>
            </a:r>
            <a:r>
              <a:rPr lang="nl-BE" sz="1800" b="1">
                <a:solidFill>
                  <a:srgbClr val="FFFFFF"/>
                </a:solidFill>
                <a:effectLst/>
                <a:latin typeface="Open Sans" pitchFamily="2" charset="0"/>
                <a:ea typeface="Calibri" panose="020F0502020204030204" pitchFamily="34" charset="0"/>
              </a:rPr>
              <a:t>samen (onder)zoeken</a:t>
            </a:r>
            <a:r>
              <a:rPr lang="nl-BE" sz="1800">
                <a:solidFill>
                  <a:srgbClr val="FFFFFF"/>
                </a:solidFill>
                <a:effectLst/>
                <a:latin typeface="Open Sans" pitchFamily="2" charset="0"/>
                <a:ea typeface="Calibri" panose="020F0502020204030204" pitchFamily="34" charset="0"/>
              </a:rPr>
              <a:t> van wat ons een stap vooruit brengt.</a:t>
            </a:r>
            <a:endParaRPr lang="nl-BE" sz="1800">
              <a:effectLst/>
              <a:latin typeface="Calibri" panose="020F0502020204030204" pitchFamily="34" charset="0"/>
              <a:ea typeface="Calibri" panose="020F0502020204030204" pitchFamily="34" charset="0"/>
            </a:endParaRPr>
          </a:p>
          <a:p>
            <a:pPr algn="just"/>
            <a:r>
              <a:rPr lang="nl-BE" sz="1800">
                <a:solidFill>
                  <a:srgbClr val="FFFFFF"/>
                </a:solidFill>
                <a:effectLst/>
                <a:latin typeface="Open Sans" pitchFamily="2" charset="0"/>
                <a:ea typeface="Calibri" panose="020F0502020204030204" pitchFamily="34" charset="0"/>
              </a:rPr>
              <a:t>We gaan steeds op zoek naar de </a:t>
            </a:r>
            <a:r>
              <a:rPr lang="nl-BE" sz="1800" b="1">
                <a:solidFill>
                  <a:srgbClr val="FFFFFF"/>
                </a:solidFill>
                <a:effectLst/>
                <a:latin typeface="Open Sans" pitchFamily="2" charset="0"/>
                <a:ea typeface="Calibri" panose="020F0502020204030204" pitchFamily="34" charset="0"/>
              </a:rPr>
              <a:t>minst ingrijpende hulp</a:t>
            </a:r>
            <a:r>
              <a:rPr lang="nl-BE" sz="1800">
                <a:solidFill>
                  <a:srgbClr val="FFFFFF"/>
                </a:solidFill>
                <a:effectLst/>
                <a:latin typeface="Open Sans" pitchFamily="2" charset="0"/>
                <a:ea typeface="Calibri" panose="020F0502020204030204" pitchFamily="34" charset="0"/>
              </a:rPr>
              <a:t> voor de leerling.</a:t>
            </a:r>
            <a:endParaRPr lang="nl-BE" sz="1800">
              <a:effectLst/>
              <a:latin typeface="Calibri" panose="020F0502020204030204" pitchFamily="34" charset="0"/>
              <a:ea typeface="Calibri" panose="020F0502020204030204" pitchFamily="34" charset="0"/>
            </a:endParaRPr>
          </a:p>
          <a:p>
            <a:pPr>
              <a:spcAft>
                <a:spcPts val="1200"/>
              </a:spcAft>
            </a:pPr>
            <a:r>
              <a:rPr lang="nl-BE" sz="1800">
                <a:solidFill>
                  <a:srgbClr val="FFFFFF"/>
                </a:solidFill>
                <a:effectLst/>
                <a:latin typeface="Open Sans" pitchFamily="2" charset="0"/>
                <a:ea typeface="Calibri" panose="020F0502020204030204" pitchFamily="34" charset="0"/>
              </a:rPr>
              <a:t>Op die manier </a:t>
            </a:r>
            <a:r>
              <a:rPr lang="nl-BE" sz="1800" b="1">
                <a:solidFill>
                  <a:srgbClr val="FFFFFF"/>
                </a:solidFill>
                <a:effectLst/>
                <a:latin typeface="Open Sans" pitchFamily="2" charset="0"/>
                <a:ea typeface="Calibri" panose="020F0502020204030204" pitchFamily="34" charset="0"/>
              </a:rPr>
              <a:t>versterken</a:t>
            </a:r>
            <a:r>
              <a:rPr lang="nl-BE" sz="1800">
                <a:solidFill>
                  <a:srgbClr val="FFFFFF"/>
                </a:solidFill>
                <a:effectLst/>
                <a:latin typeface="Open Sans" pitchFamily="2" charset="0"/>
                <a:ea typeface="Calibri" panose="020F0502020204030204" pitchFamily="34" charset="0"/>
              </a:rPr>
              <a:t> we de leraren en de leerlingenbegeleiders in het plannen, uitvoeren en evalueren van passende maatregelen voor alle betrokkenen.</a:t>
            </a:r>
            <a:endParaRPr lang="nl-BE" sz="1800">
              <a:effectLst/>
              <a:latin typeface="Calibri" panose="020F0502020204030204" pitchFamily="34" charset="0"/>
              <a:ea typeface="Calibri" panose="020F0502020204030204" pitchFamily="34" charset="0"/>
            </a:endParaRPr>
          </a:p>
          <a:p>
            <a:pPr algn="just"/>
            <a:r>
              <a:rPr lang="nl-BE" sz="1800">
                <a:solidFill>
                  <a:srgbClr val="FFFFFF"/>
                </a:solidFill>
                <a:effectLst/>
                <a:latin typeface="Open Sans" pitchFamily="2" charset="0"/>
                <a:ea typeface="Calibri" panose="020F0502020204030204" pitchFamily="34" charset="0"/>
              </a:rPr>
              <a:t>Consultatieve leerlingenbegeleiding zal er dus meestal komen op jullie vraag, maar kan ook op voorstel van het CLB zelf bij (terugkerende) problemen met individuele leerlingen en/of groepen van leerlingen waar gelijke noden naar voren komen.</a:t>
            </a:r>
            <a:endParaRPr lang="nl-BE" sz="1800">
              <a:effectLst/>
              <a:latin typeface="Calibri" panose="020F0502020204030204" pitchFamily="34" charset="0"/>
              <a:ea typeface="Calibri" panose="020F0502020204030204" pitchFamily="34" charset="0"/>
            </a:endParaRPr>
          </a:p>
          <a:p>
            <a:pPr algn="just"/>
            <a:r>
              <a:rPr lang="nl-BE" sz="1800">
                <a:solidFill>
                  <a:srgbClr val="FFFFFF"/>
                </a:solidFill>
                <a:effectLst/>
                <a:latin typeface="Open Sans" pitchFamily="2" charset="0"/>
                <a:ea typeface="Calibri" panose="020F0502020204030204" pitchFamily="34" charset="0"/>
              </a:rPr>
              <a:t> </a:t>
            </a:r>
            <a:endParaRPr lang="nl-BE" sz="1800">
              <a:effectLst/>
              <a:latin typeface="Calibri" panose="020F0502020204030204" pitchFamily="34" charset="0"/>
              <a:ea typeface="Calibri" panose="020F0502020204030204" pitchFamily="34" charset="0"/>
            </a:endParaRPr>
          </a:p>
          <a:p>
            <a:pPr algn="just"/>
            <a:r>
              <a:rPr lang="nl-BE" sz="1800">
                <a:solidFill>
                  <a:srgbClr val="FFFFFF"/>
                </a:solidFill>
                <a:effectLst/>
                <a:latin typeface="Open Sans" pitchFamily="2" charset="0"/>
                <a:ea typeface="Calibri" panose="020F0502020204030204" pitchFamily="34" charset="0"/>
              </a:rPr>
              <a:t>Consultatieve leerlingbegeleiding kan worden ingezet </a:t>
            </a:r>
            <a:r>
              <a:rPr lang="nl-BE" sz="1800" b="1">
                <a:solidFill>
                  <a:srgbClr val="FFFFFF"/>
                </a:solidFill>
                <a:effectLst/>
                <a:latin typeface="Open Sans" pitchFamily="2" charset="0"/>
                <a:ea typeface="Calibri" panose="020F0502020204030204" pitchFamily="34" charset="0"/>
              </a:rPr>
              <a:t>zonder dat een leerling formeel aangemeld is bij het CLB</a:t>
            </a:r>
            <a:r>
              <a:rPr lang="nl-BE" sz="1800">
                <a:solidFill>
                  <a:srgbClr val="FFFFFF"/>
                </a:solidFill>
                <a:effectLst/>
                <a:latin typeface="Open Sans" pitchFamily="2" charset="0"/>
                <a:ea typeface="Calibri" panose="020F0502020204030204" pitchFamily="34" charset="0"/>
              </a:rPr>
              <a:t>.</a:t>
            </a:r>
            <a:endParaRPr lang="nl-BE" sz="1800">
              <a:effectLst/>
              <a:latin typeface="Calibri" panose="020F0502020204030204" pitchFamily="34" charset="0"/>
              <a:ea typeface="Calibri" panose="020F0502020204030204" pitchFamily="34" charset="0"/>
            </a:endParaRPr>
          </a:p>
          <a:p>
            <a:pPr lvl="1"/>
            <a:endParaRPr lang="nl-BE"/>
          </a:p>
          <a:p>
            <a:pPr lvl="1"/>
            <a:endParaRPr lang="nl-BE"/>
          </a:p>
          <a:p>
            <a:pPr lvl="1"/>
            <a:endParaRPr lang="nl-BE" sz="1300"/>
          </a:p>
          <a:p>
            <a:pPr marL="0" indent="0">
              <a:buNone/>
            </a:pPr>
            <a:endParaRPr lang="nl-BE"/>
          </a:p>
          <a:p>
            <a:pPr indent="-540000">
              <a:buFont typeface="Wingdings" panose="05000000000000000000" pitchFamily="2" charset="2"/>
              <a:buChar char="Ø"/>
            </a:pPr>
            <a:r>
              <a:rPr lang="nl-BE"/>
              <a:t> </a:t>
            </a:r>
            <a:r>
              <a:rPr lang="nl-BE" sz="3200"/>
              <a:t>Sterkere focus op de consultatieve functie (en signaalfunctie),</a:t>
            </a:r>
          </a:p>
          <a:p>
            <a:pPr marL="914400" lvl="2" indent="0">
              <a:buNone/>
            </a:pPr>
            <a:r>
              <a:rPr lang="nl-BE" sz="3200"/>
              <a:t>preventie, proactief, versterken schoolteam </a:t>
            </a:r>
            <a:r>
              <a:rPr lang="nl-BE" sz="3200" err="1"/>
              <a:t>i.f.v</a:t>
            </a:r>
            <a:r>
              <a:rPr lang="nl-BE" sz="3200"/>
              <a:t>. verhoogde zorg</a:t>
            </a:r>
          </a:p>
          <a:p>
            <a:endParaRPr lang="nl-BE"/>
          </a:p>
        </p:txBody>
      </p:sp>
      <p:sp>
        <p:nvSpPr>
          <p:cNvPr id="4" name="Tijdelijke aanduiding voor dianummer 3"/>
          <p:cNvSpPr>
            <a:spLocks noGrp="1"/>
          </p:cNvSpPr>
          <p:nvPr>
            <p:ph type="sldNum" sz="quarter" idx="5"/>
          </p:nvPr>
        </p:nvSpPr>
        <p:spPr/>
        <p:txBody>
          <a:bodyPr/>
          <a:lstStyle/>
          <a:p>
            <a:fld id="{F1BA2383-CB09-4635-A02B-F72E8CB2E65C}" type="slidenum">
              <a:rPr lang="nl-BE" smtClean="0"/>
              <a:t>27</a:t>
            </a:fld>
            <a:endParaRPr lang="nl-BE"/>
          </a:p>
        </p:txBody>
      </p:sp>
    </p:spTree>
    <p:extLst>
      <p:ext uri="{BB962C8B-B14F-4D97-AF65-F5344CB8AC3E}">
        <p14:creationId xmlns:p14="http://schemas.microsoft.com/office/powerpoint/2010/main" val="3897079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F1BA2383-CB09-4635-A02B-F72E8CB2E65C}" type="slidenum">
              <a:rPr lang="nl-BE" smtClean="0"/>
              <a:t>28</a:t>
            </a:fld>
            <a:endParaRPr lang="nl-BE"/>
          </a:p>
        </p:txBody>
      </p:sp>
    </p:spTree>
    <p:extLst>
      <p:ext uri="{BB962C8B-B14F-4D97-AF65-F5344CB8AC3E}">
        <p14:creationId xmlns:p14="http://schemas.microsoft.com/office/powerpoint/2010/main" val="1025357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Start Kirsten</a:t>
            </a: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2</a:t>
            </a:fld>
            <a:endParaRPr lang="nl-BE"/>
          </a:p>
        </p:txBody>
      </p:sp>
    </p:spTree>
    <p:extLst>
      <p:ext uri="{BB962C8B-B14F-4D97-AF65-F5344CB8AC3E}">
        <p14:creationId xmlns:p14="http://schemas.microsoft.com/office/powerpoint/2010/main" val="3841002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"Alle voorwaarden zijn voldaan en we beschikken over voldoende informatie" --&gt; opmaak GC-verslag via een HG-Advies.</a:t>
            </a:r>
          </a:p>
          <a:p>
            <a:r>
              <a:rPr lang="nl-BE"/>
              <a:t>"Alle voorwaarden zijn niet voldaan, we beschikken niet over voldoende informatie" --&gt; HGD-traject starten!!</a:t>
            </a:r>
          </a:p>
          <a:p>
            <a:r>
              <a:rPr lang="nl-BE"/>
              <a:t>Wat kan de conclusie zijn van de ronde tafel? Alle opties eerst </a:t>
            </a:r>
            <a:r>
              <a:rPr lang="nl-BE" err="1"/>
              <a:t>oplijsten</a:t>
            </a:r>
            <a:r>
              <a:rPr lang="nl-BE"/>
              <a:t>, en dan kijken of leersteun aan de orde is. </a:t>
            </a:r>
          </a:p>
          <a:p>
            <a:r>
              <a:rPr lang="nl-BE"/>
              <a:t>Team CLB als focus ook meenemen in het schema. </a:t>
            </a:r>
          </a:p>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29</a:t>
            </a:fld>
            <a:endParaRPr lang="nl-BE"/>
          </a:p>
        </p:txBody>
      </p:sp>
    </p:spTree>
    <p:extLst>
      <p:ext uri="{BB962C8B-B14F-4D97-AF65-F5344CB8AC3E}">
        <p14:creationId xmlns:p14="http://schemas.microsoft.com/office/powerpoint/2010/main" val="2150365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a:solidFill>
                <a:srgbClr val="548235"/>
              </a:solidFill>
              <a:ea typeface="Calibri"/>
              <a:cs typeface="Calibri"/>
            </a:endParaRPr>
          </a:p>
          <a:p>
            <a:pPr marL="0" indent="0">
              <a:buNone/>
            </a:pPr>
            <a:endParaRPr lang="nl-NL">
              <a:solidFill>
                <a:srgbClr val="000000"/>
              </a:solidFill>
              <a:latin typeface="Calibri"/>
              <a:cs typeface="Calibri"/>
            </a:endParaRPr>
          </a:p>
        </p:txBody>
      </p:sp>
      <p:sp>
        <p:nvSpPr>
          <p:cNvPr id="4" name="Tijdelijke aanduiding voor dianummer 3"/>
          <p:cNvSpPr>
            <a:spLocks noGrp="1"/>
          </p:cNvSpPr>
          <p:nvPr>
            <p:ph type="sldNum" sz="quarter" idx="5"/>
          </p:nvPr>
        </p:nvSpPr>
        <p:spPr/>
        <p:txBody>
          <a:bodyPr/>
          <a:lstStyle/>
          <a:p>
            <a:fld id="{F1BA2383-CB09-4635-A02B-F72E8CB2E65C}" type="slidenum">
              <a:rPr lang="nl-BE" smtClean="0"/>
              <a:t>30</a:t>
            </a:fld>
            <a:endParaRPr lang="nl-BE"/>
          </a:p>
        </p:txBody>
      </p:sp>
    </p:spTree>
    <p:extLst>
      <p:ext uri="{BB962C8B-B14F-4D97-AF65-F5344CB8AC3E}">
        <p14:creationId xmlns:p14="http://schemas.microsoft.com/office/powerpoint/2010/main" val="1380573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solidFill>
                  <a:srgbClr val="000000"/>
                </a:solidFill>
                <a:latin typeface="Calibri" panose="020F0502020204030204" pitchFamily="34" charset="0"/>
              </a:rPr>
              <a:t>Opgelet! De </a:t>
            </a:r>
          </a:p>
          <a:p>
            <a:endParaRPr lang="nl-BE">
              <a:ea typeface="Calibri"/>
              <a:cs typeface="Calibri"/>
            </a:endParaRPr>
          </a:p>
          <a:p>
            <a:endParaRPr lang="nl-BE">
              <a:ea typeface="Calibri"/>
              <a:cs typeface="Calibri"/>
            </a:endParaRPr>
          </a:p>
          <a:p>
            <a:endParaRPr lang="nl-BE">
              <a:ea typeface="Calibri"/>
              <a:cs typeface="Calibri"/>
            </a:endParaRPr>
          </a:p>
        </p:txBody>
      </p:sp>
      <p:sp>
        <p:nvSpPr>
          <p:cNvPr id="4" name="Tijdelijke aanduiding voor dianummer 3"/>
          <p:cNvSpPr>
            <a:spLocks noGrp="1"/>
          </p:cNvSpPr>
          <p:nvPr>
            <p:ph type="sldNum" sz="quarter" idx="5"/>
          </p:nvPr>
        </p:nvSpPr>
        <p:spPr/>
        <p:txBody>
          <a:bodyPr/>
          <a:lstStyle/>
          <a:p>
            <a:fld id="{F1BA2383-CB09-4635-A02B-F72E8CB2E65C}" type="slidenum">
              <a:rPr lang="nl-BE" smtClean="0"/>
              <a:t>32</a:t>
            </a:fld>
            <a:endParaRPr lang="nl-BE"/>
          </a:p>
        </p:txBody>
      </p:sp>
    </p:spTree>
    <p:extLst>
      <p:ext uri="{BB962C8B-B14F-4D97-AF65-F5344CB8AC3E}">
        <p14:creationId xmlns:p14="http://schemas.microsoft.com/office/powerpoint/2010/main" val="459139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ea typeface="Calibri"/>
                <a:cs typeface="Calibri"/>
              </a:rPr>
              <a:t>We willen ons focussen op het PROCES </a:t>
            </a:r>
            <a:r>
              <a:rPr lang="nl-BE" err="1">
                <a:ea typeface="Calibri"/>
                <a:cs typeface="Calibri"/>
              </a:rPr>
              <a:t>ipv</a:t>
            </a:r>
            <a:r>
              <a:rPr lang="nl-BE">
                <a:ea typeface="Calibri"/>
                <a:cs typeface="Calibri"/>
              </a:rPr>
              <a:t> op een PRODUCT (=verslag zelf)</a:t>
            </a:r>
          </a:p>
          <a:p>
            <a:endParaRPr lang="nl-BE">
              <a:ea typeface="Calibri"/>
              <a:cs typeface="Calibri"/>
            </a:endParaRPr>
          </a:p>
          <a:p>
            <a:r>
              <a:rPr lang="nl-BE">
                <a:ea typeface="Calibri"/>
                <a:cs typeface="Calibri"/>
              </a:rPr>
              <a:t>Het gaat hier steeds om een participatieprobleem: het gaat om een beperking in het deelnemen aan</a:t>
            </a:r>
          </a:p>
          <a:p>
            <a:endParaRPr lang="nl-BE">
              <a:ea typeface="Calibri"/>
              <a:cs typeface="Calibri"/>
            </a:endParaRPr>
          </a:p>
          <a:p>
            <a:r>
              <a:rPr lang="nl-BE">
                <a:ea typeface="Calibri"/>
                <a:cs typeface="Calibri"/>
              </a:rPr>
              <a:t>Leervraag = binnen de schoolse context</a:t>
            </a:r>
          </a:p>
          <a:p>
            <a:endParaRPr lang="nl-BE">
              <a:ea typeface="Calibri"/>
              <a:cs typeface="Calibri"/>
            </a:endParaRPr>
          </a:p>
          <a:p>
            <a:r>
              <a:rPr lang="nl-BE">
                <a:ea typeface="Calibri"/>
                <a:cs typeface="Calibri"/>
              </a:rPr>
              <a:t>Als 1 of een aantal van deze voorwaarden niet voldaan zijn, moet bekeken worden welke kernactiviteit hiervoor moet worden ingezet</a:t>
            </a:r>
          </a:p>
          <a:p>
            <a:endParaRPr lang="nl-BE">
              <a:ea typeface="Calibri"/>
              <a:cs typeface="Calibri"/>
            </a:endParaRPr>
          </a:p>
          <a:p>
            <a:r>
              <a:rPr lang="nl-BE">
                <a:ea typeface="Calibri"/>
                <a:cs typeface="Calibri"/>
              </a:rPr>
              <a:t>Als de onderwijsnoden verder nood hebben aan uitklaring zal er een HGD-traject worden opgestart (zie verder) - mits toestemming van ouders/leerling </a:t>
            </a:r>
          </a:p>
          <a:p>
            <a:endParaRPr lang="nl-BE">
              <a:ea typeface="Calibri"/>
              <a:cs typeface="Calibri"/>
            </a:endParaRPr>
          </a:p>
          <a:p>
            <a:pPr marL="0" indent="0">
              <a:buNone/>
            </a:pPr>
            <a:r>
              <a:rPr lang="nl-NL" b="1">
                <a:solidFill>
                  <a:schemeClr val="accent6">
                    <a:lumMod val="75000"/>
                  </a:schemeClr>
                </a:solidFill>
              </a:rPr>
              <a:t>Wanneer volstaat een HGA en wanneer is een HGD-traject nodig?</a:t>
            </a:r>
          </a:p>
          <a:p>
            <a:r>
              <a:rPr lang="nl-NL">
                <a:solidFill>
                  <a:srgbClr val="000000"/>
                </a:solidFill>
                <a:latin typeface="Calibri" panose="020F0502020204030204" pitchFamily="34" charset="0"/>
              </a:rPr>
              <a:t>Voldoende beeldvorming op huidig functioneren in de context en hoe de betrokkenen er nu naar kijken (overzicht)</a:t>
            </a:r>
          </a:p>
          <a:p>
            <a:r>
              <a:rPr lang="nl-NL">
                <a:solidFill>
                  <a:srgbClr val="000000"/>
                </a:solidFill>
                <a:latin typeface="Calibri" panose="020F0502020204030204" pitchFamily="34" charset="0"/>
              </a:rPr>
              <a:t>Voldoende zicht op beïnvloedende en veranderbare factoren (inzicht)</a:t>
            </a:r>
          </a:p>
          <a:p>
            <a:r>
              <a:rPr lang="nl-NL">
                <a:solidFill>
                  <a:srgbClr val="000000"/>
                </a:solidFill>
                <a:latin typeface="Calibri" panose="020F0502020204030204" pitchFamily="34" charset="0"/>
              </a:rPr>
              <a:t>Doelen/noden voldoende duidelijk en geen bijkomende vragen die opduiken</a:t>
            </a:r>
          </a:p>
          <a:p>
            <a:r>
              <a:rPr lang="nl-NL">
                <a:solidFill>
                  <a:srgbClr val="000000"/>
                </a:solidFill>
                <a:latin typeface="Calibri" panose="020F0502020204030204" pitchFamily="34" charset="0"/>
              </a:rPr>
              <a:t>Perspectief van leerling en ouders op leersteun meenemen</a:t>
            </a:r>
          </a:p>
          <a:p>
            <a:r>
              <a:rPr lang="nl-NL">
                <a:solidFill>
                  <a:srgbClr val="000000"/>
                </a:solidFill>
                <a:latin typeface="Calibri" panose="020F0502020204030204" pitchFamily="34" charset="0"/>
              </a:rPr>
              <a:t>Perspectief van de school op leersteun meenemen (leervraag expliciteren)</a:t>
            </a:r>
          </a:p>
          <a:p>
            <a:r>
              <a:rPr lang="nl-NL">
                <a:solidFill>
                  <a:srgbClr val="000000"/>
                </a:solidFill>
                <a:latin typeface="Calibri" panose="020F0502020204030204" pitchFamily="34" charset="0"/>
              </a:rPr>
              <a:t>Collegiale consultatie binnen CLB in functie van besluitvorming.</a:t>
            </a:r>
          </a:p>
          <a:p>
            <a:endParaRPr lang="nl-BE">
              <a:ea typeface="Calibri"/>
              <a:cs typeface="Calibri"/>
            </a:endParaRPr>
          </a:p>
          <a:p>
            <a:endParaRPr lang="nl-BE">
              <a:ea typeface="Calibri"/>
              <a:cs typeface="Calibri"/>
            </a:endParaRPr>
          </a:p>
          <a:p>
            <a:endParaRPr lang="nl-BE">
              <a:ea typeface="Calibri"/>
              <a:cs typeface="Calibri"/>
            </a:endParaRPr>
          </a:p>
        </p:txBody>
      </p:sp>
      <p:sp>
        <p:nvSpPr>
          <p:cNvPr id="4" name="Tijdelijke aanduiding voor dianummer 3"/>
          <p:cNvSpPr>
            <a:spLocks noGrp="1"/>
          </p:cNvSpPr>
          <p:nvPr>
            <p:ph type="sldNum" sz="quarter" idx="5"/>
          </p:nvPr>
        </p:nvSpPr>
        <p:spPr/>
        <p:txBody>
          <a:bodyPr/>
          <a:lstStyle/>
          <a:p>
            <a:fld id="{F1BA2383-CB09-4635-A02B-F72E8CB2E65C}" type="slidenum">
              <a:rPr lang="nl-BE" smtClean="0"/>
              <a:t>33</a:t>
            </a:fld>
            <a:endParaRPr lang="nl-BE"/>
          </a:p>
        </p:txBody>
      </p:sp>
    </p:spTree>
    <p:extLst>
      <p:ext uri="{BB962C8B-B14F-4D97-AF65-F5344CB8AC3E}">
        <p14:creationId xmlns:p14="http://schemas.microsoft.com/office/powerpoint/2010/main" val="898821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a413a7d270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a413a7d270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nl-BE" sz="1200">
                <a:latin typeface="Calibri"/>
                <a:cs typeface="Calibri"/>
              </a:rPr>
              <a:t>De rode draad binnen het leersteuntraject is de </a:t>
            </a:r>
            <a:r>
              <a:rPr lang="nl-BE" sz="1200">
                <a:solidFill>
                  <a:srgbClr val="FF0000"/>
                </a:solidFill>
                <a:latin typeface="Calibri"/>
                <a:cs typeface="Calibri"/>
              </a:rPr>
              <a:t>leervraag</a:t>
            </a:r>
            <a:r>
              <a:rPr lang="nl-BE" sz="1200">
                <a:latin typeface="Calibri"/>
                <a:cs typeface="Calibri"/>
              </a:rPr>
              <a:t>.</a:t>
            </a:r>
          </a:p>
          <a:p>
            <a:endParaRPr lang="nl-BE" sz="1200">
              <a:latin typeface="Calibri" panose="020F0502020204030204" pitchFamily="34" charset="0"/>
              <a:cs typeface="Calibri" panose="020F0502020204030204" pitchFamily="34" charset="0"/>
            </a:endParaRPr>
          </a:p>
          <a:p>
            <a:r>
              <a:rPr lang="nl-BE" sz="1200">
                <a:latin typeface="Calibri"/>
                <a:cs typeface="Calibri"/>
              </a:rPr>
              <a:t>Het is de vraag die de leraar zich stelt. Het is iets waar hij wil in evolueren. Dit staat tegenover het werken met een hulpvraag. In een hulpvraag zit meer de boodschap “Ik kan het niet, ik heb hulp nodig” en eventueel zelfs een vraag naar “Neem het van mij over”. Werken aan een leervraag gaat gepaard met langetermijndenken.</a:t>
            </a:r>
          </a:p>
          <a:p>
            <a:r>
              <a:rPr lang="nl-BE" sz="1200" b="0" i="0">
                <a:effectLst/>
                <a:latin typeface="Calibri"/>
                <a:cs typeface="Calibri"/>
              </a:rPr>
              <a:t>Een </a:t>
            </a:r>
            <a:r>
              <a:rPr lang="nl-BE" sz="1200" b="1" i="0">
                <a:effectLst/>
                <a:latin typeface="Calibri"/>
                <a:cs typeface="Calibri"/>
              </a:rPr>
              <a:t>goede leervraag vertrekt vanuit jezelf</a:t>
            </a:r>
            <a:r>
              <a:rPr lang="nl-BE" sz="1200" b="0" i="0">
                <a:effectLst/>
                <a:latin typeface="Calibri"/>
                <a:cs typeface="Calibri"/>
              </a:rPr>
              <a:t>, verwijst naar een </a:t>
            </a:r>
            <a:r>
              <a:rPr lang="nl-BE" sz="1200" b="1" i="0">
                <a:effectLst/>
                <a:latin typeface="Calibri"/>
                <a:cs typeface="Calibri"/>
              </a:rPr>
              <a:t>wens</a:t>
            </a:r>
            <a:r>
              <a:rPr lang="nl-BE" sz="1200" b="0" i="0">
                <a:effectLst/>
                <a:latin typeface="Calibri"/>
                <a:cs typeface="Calibri"/>
              </a:rPr>
              <a:t> tot verandering en</a:t>
            </a:r>
            <a:r>
              <a:rPr lang="nl-BE" sz="1200">
                <a:latin typeface="Calibri"/>
                <a:cs typeface="Calibri"/>
              </a:rPr>
              <a:t>  is voldoende</a:t>
            </a:r>
            <a:r>
              <a:rPr lang="nl-BE" sz="1200" b="0" i="0">
                <a:effectLst/>
                <a:latin typeface="Calibri"/>
                <a:cs typeface="Calibri"/>
              </a:rPr>
              <a:t> </a:t>
            </a:r>
            <a:r>
              <a:rPr lang="nl-BE" sz="1200" b="1" i="0">
                <a:effectLst/>
                <a:latin typeface="Calibri"/>
                <a:cs typeface="Calibri"/>
              </a:rPr>
              <a:t>concreet</a:t>
            </a:r>
            <a:r>
              <a:rPr lang="nl-BE" sz="1200" b="0" i="0">
                <a:effectLst/>
                <a:latin typeface="Calibri"/>
                <a:cs typeface="Calibri"/>
              </a:rPr>
              <a:t> geformuleerd</a:t>
            </a:r>
            <a:endParaRPr lang="nl-BE" sz="1200">
              <a:latin typeface="Calibri"/>
              <a:cs typeface="Calibri"/>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a413a7d270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a413a7d270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nl-BE" sz="1200">
                <a:latin typeface="Calibri"/>
                <a:cs typeface="Calibri"/>
              </a:rPr>
              <a:t>De rode draad binnen het leersteuntraject is de </a:t>
            </a:r>
            <a:r>
              <a:rPr lang="nl-BE" sz="1200">
                <a:solidFill>
                  <a:srgbClr val="FF0000"/>
                </a:solidFill>
                <a:latin typeface="Calibri"/>
                <a:cs typeface="Calibri"/>
              </a:rPr>
              <a:t>leervraag</a:t>
            </a:r>
            <a:r>
              <a:rPr lang="nl-BE" sz="1200">
                <a:latin typeface="Calibri"/>
                <a:cs typeface="Calibri"/>
              </a:rPr>
              <a:t>.</a:t>
            </a:r>
          </a:p>
          <a:p>
            <a:endParaRPr lang="nl-BE" sz="1200">
              <a:latin typeface="Calibri" panose="020F0502020204030204" pitchFamily="34" charset="0"/>
              <a:cs typeface="Calibri" panose="020F0502020204030204" pitchFamily="34" charset="0"/>
            </a:endParaRPr>
          </a:p>
          <a:p>
            <a:r>
              <a:rPr lang="nl-BE" sz="1200">
                <a:latin typeface="Calibri"/>
                <a:cs typeface="Calibri"/>
              </a:rPr>
              <a:t>Het is de vraag die de leraar zich stelt. Het is iets waar hij wil in evolueren. Dit staat tegenover het werken met een hulpvraag. In een hulpvraag zit meer de boodschap “Ik kan het niet, ik heb hulp nodig” en eventueel zelfs een vraag naar “Neem het van mij over”. Werken aan een leervraag gaat gepaard met langetermijndenken.</a:t>
            </a:r>
          </a:p>
          <a:p>
            <a:r>
              <a:rPr lang="nl-BE" sz="1200" b="0" i="0">
                <a:effectLst/>
                <a:latin typeface="Calibri"/>
                <a:cs typeface="Calibri"/>
              </a:rPr>
              <a:t>Een </a:t>
            </a:r>
            <a:r>
              <a:rPr lang="nl-BE" sz="1200" b="1" i="0">
                <a:effectLst/>
                <a:latin typeface="Calibri"/>
                <a:cs typeface="Calibri"/>
              </a:rPr>
              <a:t>goede leervraag vertrekt vanuit jezelf</a:t>
            </a:r>
            <a:r>
              <a:rPr lang="nl-BE" sz="1200" b="0" i="0">
                <a:effectLst/>
                <a:latin typeface="Calibri"/>
                <a:cs typeface="Calibri"/>
              </a:rPr>
              <a:t>, verwijst naar een </a:t>
            </a:r>
            <a:r>
              <a:rPr lang="nl-BE" sz="1200" b="1" i="0">
                <a:effectLst/>
                <a:latin typeface="Calibri"/>
                <a:cs typeface="Calibri"/>
              </a:rPr>
              <a:t>wens</a:t>
            </a:r>
            <a:r>
              <a:rPr lang="nl-BE" sz="1200" b="0" i="0">
                <a:effectLst/>
                <a:latin typeface="Calibri"/>
                <a:cs typeface="Calibri"/>
              </a:rPr>
              <a:t> tot verandering en</a:t>
            </a:r>
            <a:r>
              <a:rPr lang="nl-BE" sz="1200">
                <a:latin typeface="Calibri"/>
                <a:cs typeface="Calibri"/>
              </a:rPr>
              <a:t>  is voldoende</a:t>
            </a:r>
            <a:r>
              <a:rPr lang="nl-BE" sz="1200" b="0" i="0">
                <a:effectLst/>
                <a:latin typeface="Calibri"/>
                <a:cs typeface="Calibri"/>
              </a:rPr>
              <a:t> </a:t>
            </a:r>
            <a:r>
              <a:rPr lang="nl-BE" sz="1200" b="1" i="0">
                <a:effectLst/>
                <a:latin typeface="Calibri"/>
                <a:cs typeface="Calibri"/>
              </a:rPr>
              <a:t>concreet</a:t>
            </a:r>
            <a:r>
              <a:rPr lang="nl-BE" sz="1200" b="0" i="0">
                <a:effectLst/>
                <a:latin typeface="Calibri"/>
                <a:cs typeface="Calibri"/>
              </a:rPr>
              <a:t> geformuleerd</a:t>
            </a:r>
            <a:endParaRPr lang="nl-BE" sz="1200">
              <a:latin typeface="Calibri"/>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66290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Kirsten:</a:t>
            </a:r>
          </a:p>
          <a:p>
            <a:r>
              <a:rPr lang="nl-BE"/>
              <a:t>Leerling wordt niet vernoemd in de wettekst maar als een leerling niet akkoord gaat (12+) zullen we in principe enkel leerkrachtgerichte leersteun aanvragen </a:t>
            </a: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42</a:t>
            </a:fld>
            <a:endParaRPr lang="nl-BE"/>
          </a:p>
        </p:txBody>
      </p:sp>
    </p:spTree>
    <p:extLst>
      <p:ext uri="{BB962C8B-B14F-4D97-AF65-F5344CB8AC3E}">
        <p14:creationId xmlns:p14="http://schemas.microsoft.com/office/powerpoint/2010/main" val="3148308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Leerling wordt niet vernoemd in de wettekst maar ook als een leerling niet akkoord gaat (12+) zullen we in principe enkel leerkrachtgerichte leersteun aanvragen</a:t>
            </a:r>
          </a:p>
          <a:p>
            <a:endParaRPr lang="nl-BE">
              <a:cs typeface="Calibri"/>
            </a:endParaRPr>
          </a:p>
          <a:p>
            <a:r>
              <a:rPr lang="nl-BE">
                <a:cs typeface="Calibri"/>
              </a:rPr>
              <a:t>Hier duiden dat je enkel verder ingaat op laatste 2 punten van de inhoud van het GC-verslag </a:t>
            </a: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43</a:t>
            </a:fld>
            <a:endParaRPr lang="nl-BE"/>
          </a:p>
        </p:txBody>
      </p:sp>
    </p:spTree>
    <p:extLst>
      <p:ext uri="{BB962C8B-B14F-4D97-AF65-F5344CB8AC3E}">
        <p14:creationId xmlns:p14="http://schemas.microsoft.com/office/powerpoint/2010/main" val="1859162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a:solidFill>
                  <a:srgbClr val="4472C4"/>
                </a:solidFill>
                <a:latin typeface="+mn-lt"/>
                <a:cs typeface="Calibri"/>
              </a:rPr>
              <a:t>NIET MEER: de reeds effectieve aanpassingen die al worden toegepast (LSC kan dit opvragen bij de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a:solidFill>
                <a:srgbClr val="4472C4"/>
              </a:solidFill>
              <a:latin typeface="+mn-lt"/>
              <a:cs typeface="Calibri"/>
            </a:endParaRPr>
          </a:p>
          <a:p>
            <a:r>
              <a:rPr lang="nl-BE" sz="1200">
                <a:solidFill>
                  <a:srgbClr val="0070C0"/>
                </a:solidFill>
                <a:latin typeface="Calibri" panose="020F0502020204030204" pitchFamily="34" charset="0"/>
              </a:rPr>
              <a:t>Regelgeving verwacht dat uit het GC-verslag blijkt dat leersteun, in  combinatie met compenserende of dispenserende maatregelen, nodig en voldoende geacht wordt om de leerling  het gemeenschappelijk curriculum te laten volgen. </a:t>
            </a:r>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44</a:t>
            </a:fld>
            <a:endParaRPr lang="nl-BE"/>
          </a:p>
        </p:txBody>
      </p:sp>
    </p:spTree>
    <p:extLst>
      <p:ext uri="{BB962C8B-B14F-4D97-AF65-F5344CB8AC3E}">
        <p14:creationId xmlns:p14="http://schemas.microsoft.com/office/powerpoint/2010/main" val="2413494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a:solidFill>
                  <a:srgbClr val="0070C0"/>
                </a:solidFill>
                <a:latin typeface="Calibri" panose="020F0502020204030204" pitchFamily="34" charset="0"/>
              </a:rPr>
              <a:t>Regelgeving verwacht dat uit het GC-verslag blijkt dat leersteun, in  combinatie met compenserende of dispenserende maatregelen, nodig en voldoende geacht wordt om de leerling  het gemeenschappelijk curriculum te laten volgen. </a:t>
            </a:r>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45</a:t>
            </a:fld>
            <a:endParaRPr lang="nl-BE"/>
          </a:p>
        </p:txBody>
      </p:sp>
    </p:spTree>
    <p:extLst>
      <p:ext uri="{BB962C8B-B14F-4D97-AF65-F5344CB8AC3E}">
        <p14:creationId xmlns:p14="http://schemas.microsoft.com/office/powerpoint/2010/main" val="3957262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7</a:t>
            </a:fld>
            <a:endParaRPr lang="nl-BE"/>
          </a:p>
        </p:txBody>
      </p:sp>
    </p:spTree>
    <p:extLst>
      <p:ext uri="{BB962C8B-B14F-4D97-AF65-F5344CB8AC3E}">
        <p14:creationId xmlns:p14="http://schemas.microsoft.com/office/powerpoint/2010/main" val="2123875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a:solidFill>
                  <a:srgbClr val="0070C0"/>
                </a:solidFill>
                <a:latin typeface="Calibri" panose="020F0502020204030204" pitchFamily="34" charset="0"/>
              </a:rPr>
              <a:t>Regelgeving verwacht dat uit het GC-verslag blijkt dat leersteun, in  combinatie met compenserende of dispenserende maatregelen, nodig en voldoende geacht wordt om de leerling  het gemeenschappelijk curriculum te laten volgen. </a:t>
            </a:r>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46</a:t>
            </a:fld>
            <a:endParaRPr lang="nl-BE"/>
          </a:p>
        </p:txBody>
      </p:sp>
    </p:spTree>
    <p:extLst>
      <p:ext uri="{BB962C8B-B14F-4D97-AF65-F5344CB8AC3E}">
        <p14:creationId xmlns:p14="http://schemas.microsoft.com/office/powerpoint/2010/main" val="3474746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Kirsten??</a:t>
            </a: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47</a:t>
            </a:fld>
            <a:endParaRPr lang="nl-BE"/>
          </a:p>
        </p:txBody>
      </p:sp>
    </p:spTree>
    <p:extLst>
      <p:ext uri="{BB962C8B-B14F-4D97-AF65-F5344CB8AC3E}">
        <p14:creationId xmlns:p14="http://schemas.microsoft.com/office/powerpoint/2010/main" val="2770974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"Alle voorwaarden zijn voldaan en we beschikken over voldoende informatie" --&gt; opmaak GC-verslag via een HG-Advies.</a:t>
            </a:r>
          </a:p>
          <a:p>
            <a:r>
              <a:rPr lang="nl-BE"/>
              <a:t>"Alle voorwaarden zijn niet voldaan, we beschikken niet over voldoende informatie" --&gt; HGD-traject starten!!</a:t>
            </a:r>
          </a:p>
          <a:p>
            <a:r>
              <a:rPr lang="nl-BE"/>
              <a:t>Wat kan de conclusie zijn van de ronde tafel? Alle opties eerst </a:t>
            </a:r>
            <a:r>
              <a:rPr lang="nl-BE" err="1"/>
              <a:t>oplijsten</a:t>
            </a:r>
            <a:r>
              <a:rPr lang="nl-BE"/>
              <a:t>, en dan kijken of leersteun aan de orde is. </a:t>
            </a:r>
          </a:p>
          <a:p>
            <a:r>
              <a:rPr lang="nl-BE"/>
              <a:t>Team CLB als focus ook meenemen in het schema. </a:t>
            </a:r>
          </a:p>
          <a:p>
            <a:endParaRPr lang="nl-BE"/>
          </a:p>
          <a:p>
            <a:endParaRPr lang="nl-BE"/>
          </a:p>
          <a:p>
            <a:r>
              <a:rPr lang="nl-BE"/>
              <a:t>IRIS = </a:t>
            </a:r>
            <a:r>
              <a:rPr lang="nl-BE">
                <a:effectLst/>
                <a:latin typeface="Calibri"/>
                <a:ea typeface="Calibri"/>
                <a:cs typeface="Arial"/>
              </a:rPr>
              <a:t>Dit </a:t>
            </a:r>
            <a:r>
              <a:rPr lang="nl-BE" b="1" i="1">
                <a:effectLst/>
                <a:latin typeface="Calibri"/>
                <a:ea typeface="Calibri"/>
                <a:cs typeface="Arial"/>
              </a:rPr>
              <a:t>platform</a:t>
            </a:r>
            <a:r>
              <a:rPr lang="nl-BE">
                <a:effectLst/>
                <a:latin typeface="Calibri"/>
                <a:ea typeface="Calibri"/>
                <a:cs typeface="Arial"/>
              </a:rPr>
              <a:t> versterkt de samenwerking tussen scholen, </a:t>
            </a:r>
            <a:r>
              <a:rPr lang="nl-BE" err="1">
                <a:effectLst/>
                <a:latin typeface="Calibri"/>
                <a:ea typeface="Calibri"/>
                <a:cs typeface="Arial"/>
              </a:rPr>
              <a:t>CLB's</a:t>
            </a:r>
            <a:r>
              <a:rPr lang="nl-BE">
                <a:effectLst/>
                <a:latin typeface="Calibri"/>
                <a:ea typeface="Calibri"/>
                <a:cs typeface="Arial"/>
              </a:rPr>
              <a:t> en </a:t>
            </a:r>
            <a:r>
              <a:rPr lang="nl-BE">
                <a:latin typeface="Calibri"/>
                <a:ea typeface="Calibri"/>
                <a:cs typeface="Arial"/>
              </a:rPr>
              <a:t>leersteuncentra</a:t>
            </a:r>
            <a:r>
              <a:rPr lang="nl-BE">
                <a:effectLst/>
                <a:latin typeface="Calibri"/>
                <a:ea typeface="Calibri"/>
                <a:cs typeface="Arial"/>
              </a:rPr>
              <a:t> voor leerlingen met specifieke ondersteuningsbehoeften</a:t>
            </a:r>
            <a:endParaRPr lang="nl-BE">
              <a:latin typeface="Calibri"/>
              <a:ea typeface="Calibri"/>
              <a:cs typeface="Arial"/>
            </a:endParaRPr>
          </a:p>
          <a:p>
            <a:pPr>
              <a:buFont typeface="Arial" pitchFamily="2" charset="0"/>
              <a:buChar char="•"/>
            </a:pPr>
            <a:r>
              <a:rPr lang="nl-BE">
                <a:latin typeface="Calibri"/>
                <a:ea typeface="Calibri"/>
                <a:cs typeface="Calibri"/>
              </a:rPr>
              <a:t>Doel = leerlingenpaspoort met verbinding naar alle betrokken partijen</a:t>
            </a:r>
            <a:endParaRPr lang="nl-BE">
              <a:latin typeface="Calibri"/>
              <a:cs typeface="Calibri"/>
            </a:endParaRPr>
          </a:p>
          <a:p>
            <a:pPr>
              <a:buFont typeface="Arial" pitchFamily="2" charset="0"/>
              <a:buChar char="•"/>
            </a:pPr>
            <a:r>
              <a:rPr lang="nl-BE">
                <a:latin typeface="Calibri"/>
                <a:ea typeface="Calibri"/>
                <a:cs typeface="Calibri"/>
              </a:rPr>
              <a:t>CLB heeft geen toegang toe</a:t>
            </a:r>
            <a:endParaRPr lang="nl-BE">
              <a:latin typeface="Calibri"/>
              <a:cs typeface="Calibri"/>
            </a:endParaRPr>
          </a:p>
          <a:p>
            <a:pPr>
              <a:buFont typeface="Arial" pitchFamily="2" charset="0"/>
              <a:buChar char="•"/>
            </a:pPr>
            <a:r>
              <a:rPr lang="nl-BE">
                <a:latin typeface="Calibri"/>
                <a:ea typeface="Calibri" panose="020F0502020204030204"/>
                <a:cs typeface="Calibri" panose="020F0502020204030204"/>
              </a:rPr>
              <a:t>Ook op </a:t>
            </a:r>
            <a:r>
              <a:rPr lang="nl-BE" err="1">
                <a:latin typeface="Calibri"/>
                <a:ea typeface="Calibri" panose="020F0502020204030204"/>
                <a:cs typeface="Calibri" panose="020F0502020204030204"/>
              </a:rPr>
              <a:t>diplon</a:t>
            </a:r>
            <a:r>
              <a:rPr lang="nl-BE">
                <a:latin typeface="Calibri"/>
                <a:ea typeface="Calibri" panose="020F0502020204030204"/>
                <a:cs typeface="Calibri" panose="020F0502020204030204"/>
              </a:rPr>
              <a:t> geen toegang</a:t>
            </a:r>
          </a:p>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48</a:t>
            </a:fld>
            <a:endParaRPr lang="nl-BE"/>
          </a:p>
        </p:txBody>
      </p:sp>
    </p:spTree>
    <p:extLst>
      <p:ext uri="{BB962C8B-B14F-4D97-AF65-F5344CB8AC3E}">
        <p14:creationId xmlns:p14="http://schemas.microsoft.com/office/powerpoint/2010/main" val="4073933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50</a:t>
            </a:fld>
            <a:endParaRPr lang="nl-BE"/>
          </a:p>
        </p:txBody>
      </p:sp>
    </p:spTree>
    <p:extLst>
      <p:ext uri="{BB962C8B-B14F-4D97-AF65-F5344CB8AC3E}">
        <p14:creationId xmlns:p14="http://schemas.microsoft.com/office/powerpoint/2010/main" val="3407012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9</a:t>
            </a:fld>
            <a:endParaRPr lang="nl-BE"/>
          </a:p>
        </p:txBody>
      </p:sp>
    </p:spTree>
    <p:extLst>
      <p:ext uri="{BB962C8B-B14F-4D97-AF65-F5344CB8AC3E}">
        <p14:creationId xmlns:p14="http://schemas.microsoft.com/office/powerpoint/2010/main" val="211657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kern="100">
                <a:solidFill>
                  <a:srgbClr val="1C70B8"/>
                </a:solidFill>
                <a:effectLst/>
                <a:latin typeface="Arial" panose="020B0604020202020204" pitchFamily="34" charset="0"/>
                <a:ea typeface="Calibri" panose="020F0502020204030204" pitchFamily="34" charset="0"/>
                <a:cs typeface="Times New Roman" panose="02020603050405020304" pitchFamily="18" charset="0"/>
              </a:rPr>
              <a:t>We merken vaak dat dit laatste ook de verwachting schept dat wij problemen kunnen ‘oplossen’.  Dat is (spijtig genoeg) niet het geval.  We kunnen wel aan de slag gaan met de leerling en alle partijen die hierbij betrokken zijn en mee het traject van deze leerling begeleiden.  We stellen hierbij de leerling centraal en gaan dus steeds in overleg met deze leerling (en/of de ouders) bekijken wat die nodig heeft.  We zorgen dat de leerling zelf eigenaar blijft van zijn traject en we betrekken de partners die nodig zijn.  Een open communicatie stellen we voorop.</a:t>
            </a:r>
            <a:endParaRPr lang="nl-BE" sz="1200" kern="100">
              <a:effectLst/>
              <a:latin typeface="Calibri" panose="020F050202020403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10</a:t>
            </a:fld>
            <a:endParaRPr lang="nl-BE"/>
          </a:p>
        </p:txBody>
      </p:sp>
    </p:spTree>
    <p:extLst>
      <p:ext uri="{BB962C8B-B14F-4D97-AF65-F5344CB8AC3E}">
        <p14:creationId xmlns:p14="http://schemas.microsoft.com/office/powerpoint/2010/main" val="3349144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11</a:t>
            </a:fld>
            <a:endParaRPr lang="nl-BE"/>
          </a:p>
        </p:txBody>
      </p:sp>
    </p:spTree>
    <p:extLst>
      <p:ext uri="{BB962C8B-B14F-4D97-AF65-F5344CB8AC3E}">
        <p14:creationId xmlns:p14="http://schemas.microsoft.com/office/powerpoint/2010/main" val="2659598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Start Hilde</a:t>
            </a: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13</a:t>
            </a:fld>
            <a:endParaRPr lang="nl-BE"/>
          </a:p>
        </p:txBody>
      </p:sp>
    </p:spTree>
    <p:extLst>
      <p:ext uri="{BB962C8B-B14F-4D97-AF65-F5344CB8AC3E}">
        <p14:creationId xmlns:p14="http://schemas.microsoft.com/office/powerpoint/2010/main" val="1091833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14</a:t>
            </a:fld>
            <a:endParaRPr lang="nl-BE"/>
          </a:p>
        </p:txBody>
      </p:sp>
    </p:spTree>
    <p:extLst>
      <p:ext uri="{BB962C8B-B14F-4D97-AF65-F5344CB8AC3E}">
        <p14:creationId xmlns:p14="http://schemas.microsoft.com/office/powerpoint/2010/main" val="35583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15</a:t>
            </a:fld>
            <a:endParaRPr lang="nl-BE"/>
          </a:p>
        </p:txBody>
      </p:sp>
    </p:spTree>
    <p:extLst>
      <p:ext uri="{BB962C8B-B14F-4D97-AF65-F5344CB8AC3E}">
        <p14:creationId xmlns:p14="http://schemas.microsoft.com/office/powerpoint/2010/main" val="3429705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371172-7ACB-B742-A6EE-0369B110E394}"/>
              </a:ext>
            </a:extLst>
          </p:cNvPr>
          <p:cNvSpPr>
            <a:spLocks noGrp="1"/>
          </p:cNvSpPr>
          <p:nvPr>
            <p:ph type="ctrTitle" hasCustomPrompt="1"/>
          </p:nvPr>
        </p:nvSpPr>
        <p:spPr>
          <a:xfrm>
            <a:off x="466344" y="1122363"/>
            <a:ext cx="5870448" cy="2387600"/>
          </a:xfrm>
        </p:spPr>
        <p:txBody>
          <a:bodyPr anchor="b"/>
          <a:lstStyle>
            <a:lvl1pPr algn="l">
              <a:defRPr sz="6000" b="1">
                <a:solidFill>
                  <a:srgbClr val="1D71B8"/>
                </a:solidFill>
                <a:latin typeface="Calibri" panose="020F0502020204030204" pitchFamily="34" charset="0"/>
                <a:cs typeface="Calibri" panose="020F0502020204030204" pitchFamily="34" charset="0"/>
              </a:defRPr>
            </a:lvl1pPr>
          </a:lstStyle>
          <a:p>
            <a:r>
              <a:rPr lang="nl-NL"/>
              <a:t>Titel</a:t>
            </a:r>
            <a:br>
              <a:rPr lang="nl-NL"/>
            </a:br>
            <a:r>
              <a:rPr lang="nl-NL"/>
              <a:t>presentatie</a:t>
            </a:r>
            <a:endParaRPr lang="nl-BE"/>
          </a:p>
        </p:txBody>
      </p:sp>
      <p:sp>
        <p:nvSpPr>
          <p:cNvPr id="3" name="Ondertitel 2">
            <a:extLst>
              <a:ext uri="{FF2B5EF4-FFF2-40B4-BE49-F238E27FC236}">
                <a16:creationId xmlns:a16="http://schemas.microsoft.com/office/drawing/2014/main" id="{FDEFE893-4724-BA4E-B645-D0509FC6FBFD}"/>
              </a:ext>
            </a:extLst>
          </p:cNvPr>
          <p:cNvSpPr>
            <a:spLocks noGrp="1"/>
          </p:cNvSpPr>
          <p:nvPr>
            <p:ph type="subTitle" idx="1" hasCustomPrompt="1"/>
          </p:nvPr>
        </p:nvSpPr>
        <p:spPr>
          <a:xfrm>
            <a:off x="466344" y="3602038"/>
            <a:ext cx="5870448" cy="622490"/>
          </a:xfrm>
        </p:spPr>
        <p:txBody>
          <a:bodyPr>
            <a:normAutofit/>
          </a:bodyPr>
          <a:lstStyle>
            <a:lvl1pPr marL="0" indent="0" algn="l">
              <a:buNone/>
              <a:defRPr sz="3600" b="1">
                <a:solidFill>
                  <a:srgbClr val="008D3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presentatie</a:t>
            </a:r>
            <a:endParaRPr lang="nl-BE"/>
          </a:p>
        </p:txBody>
      </p:sp>
    </p:spTree>
    <p:extLst>
      <p:ext uri="{BB962C8B-B14F-4D97-AF65-F5344CB8AC3E}">
        <p14:creationId xmlns:p14="http://schemas.microsoft.com/office/powerpoint/2010/main" val="847088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D3B33-D35C-7841-81F2-A2DAEEA0B38C}"/>
              </a:ext>
            </a:extLst>
          </p:cNvPr>
          <p:cNvSpPr>
            <a:spLocks noGrp="1"/>
          </p:cNvSpPr>
          <p:nvPr>
            <p:ph type="title"/>
          </p:nvPr>
        </p:nvSpPr>
        <p:spPr>
          <a:xfrm>
            <a:off x="457200" y="365125"/>
            <a:ext cx="11247120" cy="1325563"/>
          </a:xfrm>
        </p:spPr>
        <p:txBody>
          <a:bodyPr/>
          <a:lstStyle>
            <a:lvl1pPr>
              <a:defRPr>
                <a:solidFill>
                  <a:srgbClr val="1D71B8"/>
                </a:solidFill>
              </a:defRPr>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C5318D4-C09B-3F46-9C7C-883848775535}"/>
              </a:ext>
            </a:extLst>
          </p:cNvPr>
          <p:cNvSpPr>
            <a:spLocks noGrp="1"/>
          </p:cNvSpPr>
          <p:nvPr>
            <p:ph type="body" idx="1"/>
          </p:nvPr>
        </p:nvSpPr>
        <p:spPr>
          <a:xfrm>
            <a:off x="457200" y="1681163"/>
            <a:ext cx="5540375" cy="823912"/>
          </a:xfrm>
        </p:spPr>
        <p:txBody>
          <a:bodyPr anchor="b"/>
          <a:lstStyle>
            <a:lvl1pPr marL="0" indent="0">
              <a:buNone/>
              <a:defRPr sz="2400" b="1">
                <a:solidFill>
                  <a:srgbClr val="008D3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C7EB57C-263D-1645-BDD2-370E1CF1B0F0}"/>
              </a:ext>
            </a:extLst>
          </p:cNvPr>
          <p:cNvSpPr>
            <a:spLocks noGrp="1"/>
          </p:cNvSpPr>
          <p:nvPr>
            <p:ph sz="half" idx="2"/>
          </p:nvPr>
        </p:nvSpPr>
        <p:spPr>
          <a:xfrm>
            <a:off x="457200" y="2505075"/>
            <a:ext cx="5540375"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A1391161-C65D-9E40-AA51-74A27121681F}"/>
              </a:ext>
            </a:extLst>
          </p:cNvPr>
          <p:cNvSpPr>
            <a:spLocks noGrp="1"/>
          </p:cNvSpPr>
          <p:nvPr>
            <p:ph type="body" sz="quarter" idx="3"/>
          </p:nvPr>
        </p:nvSpPr>
        <p:spPr>
          <a:xfrm>
            <a:off x="6172200" y="1681163"/>
            <a:ext cx="5532120" cy="823912"/>
          </a:xfrm>
        </p:spPr>
        <p:txBody>
          <a:bodyPr anchor="b"/>
          <a:lstStyle>
            <a:lvl1pPr marL="0" indent="0">
              <a:buNone/>
              <a:defRPr sz="2400" b="1">
                <a:solidFill>
                  <a:srgbClr val="008D3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0F01A9C-1EA8-1C4E-B826-E07022A602A7}"/>
              </a:ext>
            </a:extLst>
          </p:cNvPr>
          <p:cNvSpPr>
            <a:spLocks noGrp="1"/>
          </p:cNvSpPr>
          <p:nvPr>
            <p:ph sz="quarter" idx="4"/>
          </p:nvPr>
        </p:nvSpPr>
        <p:spPr>
          <a:xfrm>
            <a:off x="6172200" y="2505075"/>
            <a:ext cx="553212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726491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D3B33-D35C-7841-81F2-A2DAEEA0B38C}"/>
              </a:ext>
            </a:extLst>
          </p:cNvPr>
          <p:cNvSpPr>
            <a:spLocks noGrp="1"/>
          </p:cNvSpPr>
          <p:nvPr>
            <p:ph type="title"/>
          </p:nvPr>
        </p:nvSpPr>
        <p:spPr>
          <a:xfrm>
            <a:off x="457200" y="365125"/>
            <a:ext cx="11247120" cy="1325563"/>
          </a:xfrm>
        </p:spPr>
        <p:txBody>
          <a:bodyPr/>
          <a:lstStyle>
            <a:lvl1pPr>
              <a:defRPr>
                <a:solidFill>
                  <a:srgbClr val="008D36"/>
                </a:solidFill>
              </a:defRPr>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C5318D4-C09B-3F46-9C7C-883848775535}"/>
              </a:ext>
            </a:extLst>
          </p:cNvPr>
          <p:cNvSpPr>
            <a:spLocks noGrp="1"/>
          </p:cNvSpPr>
          <p:nvPr>
            <p:ph type="body" idx="1"/>
          </p:nvPr>
        </p:nvSpPr>
        <p:spPr>
          <a:xfrm>
            <a:off x="457200" y="1681163"/>
            <a:ext cx="5540375" cy="823912"/>
          </a:xfrm>
        </p:spPr>
        <p:txBody>
          <a:bodyPr anchor="b"/>
          <a:lstStyle>
            <a:lvl1pPr marL="0" indent="0">
              <a:buNone/>
              <a:defRPr sz="2400" b="1">
                <a:solidFill>
                  <a:srgbClr val="1D71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C7EB57C-263D-1645-BDD2-370E1CF1B0F0}"/>
              </a:ext>
            </a:extLst>
          </p:cNvPr>
          <p:cNvSpPr>
            <a:spLocks noGrp="1"/>
          </p:cNvSpPr>
          <p:nvPr>
            <p:ph sz="half" idx="2"/>
          </p:nvPr>
        </p:nvSpPr>
        <p:spPr>
          <a:xfrm>
            <a:off x="457200" y="2505075"/>
            <a:ext cx="5540375"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A1391161-C65D-9E40-AA51-74A27121681F}"/>
              </a:ext>
            </a:extLst>
          </p:cNvPr>
          <p:cNvSpPr>
            <a:spLocks noGrp="1"/>
          </p:cNvSpPr>
          <p:nvPr>
            <p:ph type="body" sz="quarter" idx="3"/>
          </p:nvPr>
        </p:nvSpPr>
        <p:spPr>
          <a:xfrm>
            <a:off x="6172200" y="1681163"/>
            <a:ext cx="5532120" cy="823912"/>
          </a:xfrm>
        </p:spPr>
        <p:txBody>
          <a:bodyPr anchor="b"/>
          <a:lstStyle>
            <a:lvl1pPr marL="0" indent="0">
              <a:buNone/>
              <a:defRPr sz="2400" b="1">
                <a:solidFill>
                  <a:srgbClr val="1D71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0F01A9C-1EA8-1C4E-B826-E07022A602A7}"/>
              </a:ext>
            </a:extLst>
          </p:cNvPr>
          <p:cNvSpPr>
            <a:spLocks noGrp="1"/>
          </p:cNvSpPr>
          <p:nvPr>
            <p:ph sz="quarter" idx="4"/>
          </p:nvPr>
        </p:nvSpPr>
        <p:spPr>
          <a:xfrm>
            <a:off x="6172200" y="2505075"/>
            <a:ext cx="553212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227715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918B0-A9AE-5D42-891A-F995CB9EE15E}"/>
              </a:ext>
            </a:extLst>
          </p:cNvPr>
          <p:cNvSpPr>
            <a:spLocks noGrp="1"/>
          </p:cNvSpPr>
          <p:nvPr>
            <p:ph type="title"/>
          </p:nvPr>
        </p:nvSpPr>
        <p:spPr>
          <a:xfrm>
            <a:off x="475488" y="457200"/>
            <a:ext cx="4296537" cy="1600200"/>
          </a:xfrm>
        </p:spPr>
        <p:txBody>
          <a:bodyPr anchor="b"/>
          <a:lstStyle>
            <a:lvl1pPr>
              <a:defRPr sz="3200">
                <a:solidFill>
                  <a:srgbClr val="1D71B8"/>
                </a:solidFill>
              </a:defRPr>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F156210-CB6B-244F-80B2-5986809CDAC8}"/>
              </a:ext>
            </a:extLst>
          </p:cNvPr>
          <p:cNvSpPr>
            <a:spLocks noGrp="1"/>
          </p:cNvSpPr>
          <p:nvPr>
            <p:ph idx="1"/>
          </p:nvPr>
        </p:nvSpPr>
        <p:spPr>
          <a:xfrm>
            <a:off x="5183188" y="987425"/>
            <a:ext cx="653027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60366BC7-6BA2-7741-A191-5181C7B8625E}"/>
              </a:ext>
            </a:extLst>
          </p:cNvPr>
          <p:cNvSpPr>
            <a:spLocks noGrp="1"/>
          </p:cNvSpPr>
          <p:nvPr>
            <p:ph type="body" sz="half" idx="2"/>
          </p:nvPr>
        </p:nvSpPr>
        <p:spPr>
          <a:xfrm>
            <a:off x="475488" y="2057400"/>
            <a:ext cx="42965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834925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1_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918B0-A9AE-5D42-891A-F995CB9EE15E}"/>
              </a:ext>
            </a:extLst>
          </p:cNvPr>
          <p:cNvSpPr>
            <a:spLocks noGrp="1"/>
          </p:cNvSpPr>
          <p:nvPr>
            <p:ph type="title"/>
          </p:nvPr>
        </p:nvSpPr>
        <p:spPr>
          <a:xfrm>
            <a:off x="475488" y="457200"/>
            <a:ext cx="4296537" cy="1600200"/>
          </a:xfrm>
        </p:spPr>
        <p:txBody>
          <a:bodyPr anchor="b"/>
          <a:lstStyle>
            <a:lvl1pPr>
              <a:defRPr sz="3200">
                <a:solidFill>
                  <a:srgbClr val="008D36"/>
                </a:solidFill>
              </a:defRPr>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F156210-CB6B-244F-80B2-5986809CDAC8}"/>
              </a:ext>
            </a:extLst>
          </p:cNvPr>
          <p:cNvSpPr>
            <a:spLocks noGrp="1"/>
          </p:cNvSpPr>
          <p:nvPr>
            <p:ph idx="1"/>
          </p:nvPr>
        </p:nvSpPr>
        <p:spPr>
          <a:xfrm>
            <a:off x="5183188" y="987425"/>
            <a:ext cx="653027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60366BC7-6BA2-7741-A191-5181C7B8625E}"/>
              </a:ext>
            </a:extLst>
          </p:cNvPr>
          <p:cNvSpPr>
            <a:spLocks noGrp="1"/>
          </p:cNvSpPr>
          <p:nvPr>
            <p:ph type="body" sz="half" idx="2"/>
          </p:nvPr>
        </p:nvSpPr>
        <p:spPr>
          <a:xfrm>
            <a:off x="475488" y="2057400"/>
            <a:ext cx="42965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622373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E3784B-54F1-714A-A6F8-822F6231180F}"/>
              </a:ext>
            </a:extLst>
          </p:cNvPr>
          <p:cNvSpPr>
            <a:spLocks noGrp="1"/>
          </p:cNvSpPr>
          <p:nvPr>
            <p:ph type="title"/>
          </p:nvPr>
        </p:nvSpPr>
        <p:spPr>
          <a:xfrm>
            <a:off x="466344" y="457200"/>
            <a:ext cx="4305681" cy="1600200"/>
          </a:xfrm>
        </p:spPr>
        <p:txBody>
          <a:bodyPr anchor="b"/>
          <a:lstStyle>
            <a:lvl1pPr>
              <a:defRPr sz="3200">
                <a:solidFill>
                  <a:srgbClr val="1D71B8"/>
                </a:solidFill>
              </a:defRPr>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C97B7C98-0B60-7B49-AC5A-22D391ACDA0E}"/>
              </a:ext>
            </a:extLst>
          </p:cNvPr>
          <p:cNvSpPr>
            <a:spLocks noGrp="1"/>
          </p:cNvSpPr>
          <p:nvPr>
            <p:ph type="pic" idx="1"/>
          </p:nvPr>
        </p:nvSpPr>
        <p:spPr>
          <a:xfrm>
            <a:off x="5183188" y="987425"/>
            <a:ext cx="652113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a:extLst>
              <a:ext uri="{FF2B5EF4-FFF2-40B4-BE49-F238E27FC236}">
                <a16:creationId xmlns:a16="http://schemas.microsoft.com/office/drawing/2014/main" id="{AEDFED00-5573-B343-B286-D3095BE8F452}"/>
              </a:ext>
            </a:extLst>
          </p:cNvPr>
          <p:cNvSpPr>
            <a:spLocks noGrp="1"/>
          </p:cNvSpPr>
          <p:nvPr>
            <p:ph type="body" sz="half" idx="2"/>
          </p:nvPr>
        </p:nvSpPr>
        <p:spPr>
          <a:xfrm>
            <a:off x="466344" y="2057400"/>
            <a:ext cx="430568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964581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1_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E3784B-54F1-714A-A6F8-822F6231180F}"/>
              </a:ext>
            </a:extLst>
          </p:cNvPr>
          <p:cNvSpPr>
            <a:spLocks noGrp="1"/>
          </p:cNvSpPr>
          <p:nvPr>
            <p:ph type="title"/>
          </p:nvPr>
        </p:nvSpPr>
        <p:spPr>
          <a:xfrm>
            <a:off x="466344" y="457200"/>
            <a:ext cx="4305681" cy="1600200"/>
          </a:xfrm>
        </p:spPr>
        <p:txBody>
          <a:bodyPr anchor="b"/>
          <a:lstStyle>
            <a:lvl1pPr>
              <a:defRPr sz="3200">
                <a:solidFill>
                  <a:srgbClr val="008D36"/>
                </a:solidFill>
              </a:defRPr>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C97B7C98-0B60-7B49-AC5A-22D391ACDA0E}"/>
              </a:ext>
            </a:extLst>
          </p:cNvPr>
          <p:cNvSpPr>
            <a:spLocks noGrp="1"/>
          </p:cNvSpPr>
          <p:nvPr>
            <p:ph type="pic" idx="1"/>
          </p:nvPr>
        </p:nvSpPr>
        <p:spPr>
          <a:xfrm>
            <a:off x="5183188" y="987425"/>
            <a:ext cx="652113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a:extLst>
              <a:ext uri="{FF2B5EF4-FFF2-40B4-BE49-F238E27FC236}">
                <a16:creationId xmlns:a16="http://schemas.microsoft.com/office/drawing/2014/main" id="{AEDFED00-5573-B343-B286-D3095BE8F452}"/>
              </a:ext>
            </a:extLst>
          </p:cNvPr>
          <p:cNvSpPr>
            <a:spLocks noGrp="1"/>
          </p:cNvSpPr>
          <p:nvPr>
            <p:ph type="body" sz="half" idx="2"/>
          </p:nvPr>
        </p:nvSpPr>
        <p:spPr>
          <a:xfrm>
            <a:off x="466344" y="2057400"/>
            <a:ext cx="430568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551612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581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blad met 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een </a:t>
            </a:r>
            <a:r>
              <a:rPr lang="nl-BE" err="1"/>
              <a:t>titeldia</a:t>
            </a:r>
            <a:r>
              <a:rPr lang="nl-BE"/>
              <a:t>, klik om de titel te bewerken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6344840"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endParaRPr lang="nl-BE"/>
          </a:p>
        </p:txBody>
      </p:sp>
    </p:spTree>
    <p:extLst>
      <p:ext uri="{BB962C8B-B14F-4D97-AF65-F5344CB8AC3E}">
        <p14:creationId xmlns:p14="http://schemas.microsoft.com/office/powerpoint/2010/main" val="464821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blad zonder 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een </a:t>
            </a:r>
            <a:r>
              <a:rPr lang="nl-BE" err="1"/>
              <a:t>titeldia</a:t>
            </a:r>
            <a:r>
              <a:rPr lang="nl-BE"/>
              <a:t>, klik om de titel te bewerken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6344840"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endParaRPr lang="nl-BE"/>
          </a:p>
        </p:txBody>
      </p:sp>
    </p:spTree>
    <p:extLst>
      <p:ext uri="{BB962C8B-B14F-4D97-AF65-F5344CB8AC3E}">
        <p14:creationId xmlns:p14="http://schemas.microsoft.com/office/powerpoint/2010/main" val="2906570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ussentitelblad met afbeeldin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Vrije vorm: vorm 5">
            <a:extLst>
              <a:ext uri="{FF2B5EF4-FFF2-40B4-BE49-F238E27FC236}">
                <a16:creationId xmlns:a16="http://schemas.microsoft.com/office/drawing/2014/main" id="{39A3EA83-B1BB-4885-B6FC-A843E7436545}"/>
              </a:ext>
            </a:extLst>
          </p:cNvPr>
          <p:cNvSpPr/>
          <p:nvPr userDrawn="1"/>
        </p:nvSpPr>
        <p:spPr>
          <a:xfrm rot="16200000">
            <a:off x="6547859" y="4871798"/>
            <a:ext cx="2929" cy="3975333"/>
          </a:xfrm>
          <a:custGeom>
            <a:avLst/>
            <a:gdLst>
              <a:gd name="connsiteX0" fmla="*/ 2929 w 2929"/>
              <a:gd name="connsiteY0" fmla="*/ 0 h 3975333"/>
              <a:gd name="connsiteX1" fmla="*/ 2929 w 2929"/>
              <a:gd name="connsiteY1" fmla="*/ 3974225 h 3975333"/>
              <a:gd name="connsiteX2" fmla="*/ 0 w 2929"/>
              <a:gd name="connsiteY2" fmla="*/ 3975333 h 3975333"/>
              <a:gd name="connsiteX3" fmla="*/ 2929 w 2929"/>
              <a:gd name="connsiteY3" fmla="*/ 0 h 3975333"/>
            </a:gdLst>
            <a:ahLst/>
            <a:cxnLst>
              <a:cxn ang="0">
                <a:pos x="connsiteX0" y="connsiteY0"/>
              </a:cxn>
              <a:cxn ang="0">
                <a:pos x="connsiteX1" y="connsiteY1"/>
              </a:cxn>
              <a:cxn ang="0">
                <a:pos x="connsiteX2" y="connsiteY2"/>
              </a:cxn>
              <a:cxn ang="0">
                <a:pos x="connsiteX3" y="connsiteY3"/>
              </a:cxn>
            </a:cxnLst>
            <a:rect l="l" t="t" r="r" b="b"/>
            <a:pathLst>
              <a:path w="2929" h="3975333">
                <a:moveTo>
                  <a:pt x="2929" y="0"/>
                </a:moveTo>
                <a:lnTo>
                  <a:pt x="2929" y="3974225"/>
                </a:lnTo>
                <a:lnTo>
                  <a:pt x="0" y="3975333"/>
                </a:lnTo>
                <a:lnTo>
                  <a:pt x="292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afbeelding 9">
            <a:extLst>
              <a:ext uri="{FF2B5EF4-FFF2-40B4-BE49-F238E27FC236}">
                <a16:creationId xmlns:a16="http://schemas.microsoft.com/office/drawing/2014/main" id="{1945285E-FB02-4140-B31C-902E60EAC9A6}"/>
              </a:ext>
            </a:extLst>
          </p:cNvPr>
          <p:cNvSpPr>
            <a:spLocks noGrp="1"/>
          </p:cNvSpPr>
          <p:nvPr>
            <p:ph type="pic" sz="quarter" idx="10" hasCustomPrompt="1"/>
          </p:nvPr>
        </p:nvSpPr>
        <p:spPr>
          <a:xfrm>
            <a:off x="6081622" y="286438"/>
            <a:ext cx="5738903" cy="6275388"/>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 name="connsiteX0" fmla="*/ 0 w 5207305"/>
              <a:gd name="connsiteY0" fmla="*/ 188969 h 6873396"/>
              <a:gd name="connsiteX1" fmla="*/ 5207305 w 5207305"/>
              <a:gd name="connsiteY1" fmla="*/ 0 h 6873396"/>
              <a:gd name="connsiteX2" fmla="*/ 5207305 w 5207305"/>
              <a:gd name="connsiteY2" fmla="*/ 0 h 6873396"/>
              <a:gd name="connsiteX3" fmla="*/ 5207305 w 5207305"/>
              <a:gd name="connsiteY3" fmla="*/ 6872355 h 6873396"/>
              <a:gd name="connsiteX4" fmla="*/ 2010671 w 5207305"/>
              <a:gd name="connsiteY4" fmla="*/ 6873396 h 6873396"/>
              <a:gd name="connsiteX5" fmla="*/ 0 w 5207305"/>
              <a:gd name="connsiteY5" fmla="*/ 188969 h 6873396"/>
              <a:gd name="connsiteX0" fmla="*/ 0 w 5470437"/>
              <a:gd name="connsiteY0" fmla="*/ 9449 h 6873396"/>
              <a:gd name="connsiteX1" fmla="*/ 5470437 w 5470437"/>
              <a:gd name="connsiteY1" fmla="*/ 0 h 6873396"/>
              <a:gd name="connsiteX2" fmla="*/ 5470437 w 5470437"/>
              <a:gd name="connsiteY2" fmla="*/ 0 h 6873396"/>
              <a:gd name="connsiteX3" fmla="*/ 5470437 w 5470437"/>
              <a:gd name="connsiteY3" fmla="*/ 6872355 h 6873396"/>
              <a:gd name="connsiteX4" fmla="*/ 2273803 w 5470437"/>
              <a:gd name="connsiteY4" fmla="*/ 6873396 h 6873396"/>
              <a:gd name="connsiteX5" fmla="*/ 0 w 5470437"/>
              <a:gd name="connsiteY5" fmla="*/ 9449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437" h="6873396">
                <a:moveTo>
                  <a:pt x="0" y="9449"/>
                </a:moveTo>
                <a:lnTo>
                  <a:pt x="5470437" y="0"/>
                </a:lnTo>
                <a:lnTo>
                  <a:pt x="5470437" y="0"/>
                </a:lnTo>
                <a:lnTo>
                  <a:pt x="5470437" y="6872355"/>
                </a:lnTo>
                <a:lnTo>
                  <a:pt x="2273803" y="6873396"/>
                </a:lnTo>
                <a:lnTo>
                  <a:pt x="0" y="9449"/>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1029364" y="1934611"/>
            <a:ext cx="5811383" cy="2648548"/>
          </a:xfrm>
        </p:spPr>
        <p:txBody>
          <a:bodyPr anchor="b"/>
          <a:lstStyle>
            <a:lvl1pPr algn="l">
              <a:lnSpc>
                <a:spcPts val="5400"/>
              </a:lnSpc>
              <a:defRPr sz="4800" baseline="0"/>
            </a:lvl1pPr>
          </a:lstStyle>
          <a:p>
            <a:r>
              <a:rPr lang="nl-BE"/>
              <a:t>Dit is een </a:t>
            </a:r>
            <a:r>
              <a:rPr lang="nl-BE" err="1"/>
              <a:t>tussentiteldia</a:t>
            </a:r>
            <a:r>
              <a:rPr lang="nl-BE"/>
              <a:t>, klik om de titel te bewerken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1039372" y="4812858"/>
            <a:ext cx="6888303" cy="316637"/>
          </a:xfrm>
        </p:spPr>
        <p:txBody>
          <a:bodyPr/>
          <a:lstStyle>
            <a:lvl1pPr marL="0" indent="0">
              <a:buFont typeface="Arial" panose="020B0604020202020204" pitchFamily="34" charset="0"/>
              <a:buNone/>
              <a:defRPr baseline="0"/>
            </a:lvl1pPr>
          </a:lstStyle>
          <a:p>
            <a:r>
              <a:rPr lang="nl-BE"/>
              <a:t>Klik om de ondertitel te bewerken</a:t>
            </a:r>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550971"/>
            <a:ext cx="1620829" cy="772169"/>
          </a:xfrm>
          <a:prstGeom prst="rect">
            <a:avLst/>
          </a:prstGeom>
        </p:spPr>
      </p:pic>
    </p:spTree>
    <p:extLst>
      <p:ext uri="{BB962C8B-B14F-4D97-AF65-F5344CB8AC3E}">
        <p14:creationId xmlns:p14="http://schemas.microsoft.com/office/powerpoint/2010/main" val="3656566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ekop">
    <p:bg>
      <p:bgPr>
        <a:solidFill>
          <a:srgbClr val="2086C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3FD63D-21B6-2A4C-9F65-64D43DE23A09}"/>
              </a:ext>
            </a:extLst>
          </p:cNvPr>
          <p:cNvSpPr>
            <a:spLocks noGrp="1"/>
          </p:cNvSpPr>
          <p:nvPr>
            <p:ph type="title"/>
          </p:nvPr>
        </p:nvSpPr>
        <p:spPr>
          <a:xfrm>
            <a:off x="466344" y="1664018"/>
            <a:ext cx="11247120" cy="2852737"/>
          </a:xfrm>
        </p:spPr>
        <p:txBody>
          <a:bodyPr anchor="b"/>
          <a:lstStyle>
            <a:lvl1pPr>
              <a:defRPr sz="6000">
                <a:solidFill>
                  <a:schemeClr val="bg1"/>
                </a:solidFill>
              </a:defRPr>
            </a:lvl1pPr>
          </a:lstStyle>
          <a:p>
            <a:r>
              <a:rPr lang="nl-NL"/>
              <a:t>Klik om stijl te bewerken</a:t>
            </a:r>
            <a:endParaRPr lang="nl-BE"/>
          </a:p>
        </p:txBody>
      </p:sp>
      <p:pic>
        <p:nvPicPr>
          <p:cNvPr id="9" name="Afbeelding 8">
            <a:extLst>
              <a:ext uri="{FF2B5EF4-FFF2-40B4-BE49-F238E27FC236}">
                <a16:creationId xmlns:a16="http://schemas.microsoft.com/office/drawing/2014/main" id="{C2073E8B-C96F-8346-9BE9-96774E90D4E9}"/>
              </a:ext>
            </a:extLst>
          </p:cNvPr>
          <p:cNvPicPr>
            <a:picLocks noChangeAspect="1"/>
          </p:cNvPicPr>
          <p:nvPr userDrawn="1"/>
        </p:nvPicPr>
        <p:blipFill>
          <a:blip r:embed="rId2"/>
          <a:stretch>
            <a:fillRect/>
          </a:stretch>
        </p:blipFill>
        <p:spPr>
          <a:xfrm>
            <a:off x="399600" y="6552000"/>
            <a:ext cx="720000" cy="101818"/>
          </a:xfrm>
          <a:prstGeom prst="rect">
            <a:avLst/>
          </a:prstGeom>
        </p:spPr>
      </p:pic>
    </p:spTree>
    <p:extLst>
      <p:ext uri="{BB962C8B-B14F-4D97-AF65-F5344CB8AC3E}">
        <p14:creationId xmlns:p14="http://schemas.microsoft.com/office/powerpoint/2010/main" val="1252391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ussentitelblad zonder afbeeldin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Vrije vorm: vorm 5">
            <a:extLst>
              <a:ext uri="{FF2B5EF4-FFF2-40B4-BE49-F238E27FC236}">
                <a16:creationId xmlns:a16="http://schemas.microsoft.com/office/drawing/2014/main" id="{39A3EA83-B1BB-4885-B6FC-A843E7436545}"/>
              </a:ext>
            </a:extLst>
          </p:cNvPr>
          <p:cNvSpPr/>
          <p:nvPr userDrawn="1"/>
        </p:nvSpPr>
        <p:spPr>
          <a:xfrm rot="16200000">
            <a:off x="6547859" y="4871798"/>
            <a:ext cx="2929" cy="3975333"/>
          </a:xfrm>
          <a:custGeom>
            <a:avLst/>
            <a:gdLst>
              <a:gd name="connsiteX0" fmla="*/ 2929 w 2929"/>
              <a:gd name="connsiteY0" fmla="*/ 0 h 3975333"/>
              <a:gd name="connsiteX1" fmla="*/ 2929 w 2929"/>
              <a:gd name="connsiteY1" fmla="*/ 3974225 h 3975333"/>
              <a:gd name="connsiteX2" fmla="*/ 0 w 2929"/>
              <a:gd name="connsiteY2" fmla="*/ 3975333 h 3975333"/>
              <a:gd name="connsiteX3" fmla="*/ 2929 w 2929"/>
              <a:gd name="connsiteY3" fmla="*/ 0 h 3975333"/>
            </a:gdLst>
            <a:ahLst/>
            <a:cxnLst>
              <a:cxn ang="0">
                <a:pos x="connsiteX0" y="connsiteY0"/>
              </a:cxn>
              <a:cxn ang="0">
                <a:pos x="connsiteX1" y="connsiteY1"/>
              </a:cxn>
              <a:cxn ang="0">
                <a:pos x="connsiteX2" y="connsiteY2"/>
              </a:cxn>
              <a:cxn ang="0">
                <a:pos x="connsiteX3" y="connsiteY3"/>
              </a:cxn>
            </a:cxnLst>
            <a:rect l="l" t="t" r="r" b="b"/>
            <a:pathLst>
              <a:path w="2929" h="3975333">
                <a:moveTo>
                  <a:pt x="2929" y="0"/>
                </a:moveTo>
                <a:lnTo>
                  <a:pt x="2929" y="3974225"/>
                </a:lnTo>
                <a:lnTo>
                  <a:pt x="0" y="3975333"/>
                </a:lnTo>
                <a:lnTo>
                  <a:pt x="292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1029364" y="1934611"/>
            <a:ext cx="5811383" cy="2648548"/>
          </a:xfrm>
        </p:spPr>
        <p:txBody>
          <a:bodyPr anchor="b"/>
          <a:lstStyle>
            <a:lvl1pPr algn="l">
              <a:lnSpc>
                <a:spcPts val="5400"/>
              </a:lnSpc>
              <a:defRPr sz="4800" baseline="0"/>
            </a:lvl1pPr>
          </a:lstStyle>
          <a:p>
            <a:r>
              <a:rPr lang="nl-BE"/>
              <a:t>Dit is een </a:t>
            </a:r>
            <a:r>
              <a:rPr lang="nl-BE" err="1"/>
              <a:t>tussentiteldia</a:t>
            </a:r>
            <a:r>
              <a:rPr lang="nl-BE"/>
              <a:t>, klik om de titel te bewerken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1039372" y="4812858"/>
            <a:ext cx="6888303" cy="316637"/>
          </a:xfrm>
        </p:spPr>
        <p:txBody>
          <a:bodyPr/>
          <a:lstStyle>
            <a:lvl1pPr marL="0" indent="0">
              <a:buFont typeface="Arial" panose="020B0604020202020204" pitchFamily="34" charset="0"/>
              <a:buNone/>
              <a:defRPr baseline="0"/>
            </a:lvl1pPr>
          </a:lstStyle>
          <a:p>
            <a:r>
              <a:rPr lang="nl-BE"/>
              <a:t>Klik om de ondertitel te bewerken</a:t>
            </a:r>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550971"/>
            <a:ext cx="1620829" cy="772169"/>
          </a:xfrm>
          <a:prstGeom prst="rect">
            <a:avLst/>
          </a:prstGeom>
        </p:spPr>
      </p:pic>
    </p:spTree>
    <p:extLst>
      <p:ext uri="{BB962C8B-B14F-4D97-AF65-F5344CB8AC3E}">
        <p14:creationId xmlns:p14="http://schemas.microsoft.com/office/powerpoint/2010/main" val="4247416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klik om de titel te bewerken</a:t>
            </a:r>
            <a:endParaRPr lang="nl-BE"/>
          </a:p>
        </p:txBody>
      </p:sp>
      <p:sp>
        <p:nvSpPr>
          <p:cNvPr id="4" name="Tijdelijke aanduiding voor tekst 3">
            <a:extLst>
              <a:ext uri="{FF2B5EF4-FFF2-40B4-BE49-F238E27FC236}">
                <a16:creationId xmlns:a16="http://schemas.microsoft.com/office/drawing/2014/main" id="{AA66727D-D579-4270-9147-759455705A41}"/>
              </a:ext>
            </a:extLst>
          </p:cNvPr>
          <p:cNvSpPr>
            <a:spLocks noGrp="1"/>
          </p:cNvSpPr>
          <p:nvPr>
            <p:ph type="body" sz="quarter" idx="10" hasCustomPrompt="1"/>
          </p:nvPr>
        </p:nvSpPr>
        <p:spPr>
          <a:xfrm>
            <a:off x="371475" y="1941513"/>
            <a:ext cx="11449050" cy="4619625"/>
          </a:xfrm>
        </p:spPr>
        <p:txBody>
          <a:bodyPr/>
          <a:lstStyle>
            <a:lvl1pPr>
              <a:defRPr/>
            </a:lvl1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7335874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amp; afbeeldin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met afbeelding, 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hasCustomPrompt="1"/>
          </p:nvPr>
        </p:nvSpPr>
        <p:spPr>
          <a:xfrm>
            <a:off x="371475" y="1941513"/>
            <a:ext cx="11449050" cy="4619625"/>
          </a:xfrm>
        </p:spPr>
        <p:txBody>
          <a:bodyPr/>
          <a:lstStyle>
            <a:lvl1pPr>
              <a:defRPr/>
            </a:lvl1pPr>
            <a:lvl5pPr>
              <a:defRPr/>
            </a:lvl5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p>
          <a:p>
            <a:pPr lvl="0"/>
            <a:endParaRPr lang="nl-BE"/>
          </a:p>
        </p:txBody>
      </p:sp>
    </p:spTree>
    <p:extLst>
      <p:ext uri="{BB962C8B-B14F-4D97-AF65-F5344CB8AC3E}">
        <p14:creationId xmlns:p14="http://schemas.microsoft.com/office/powerpoint/2010/main" val="2524887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371475" y="1941513"/>
            <a:ext cx="11449050"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BE"/>
              <a:t>Klik op het afbeeldingsicoon om een afbeelding toe te voegen of klik bovenaan op ‘Invoegen’ &gt; ‘Afbeeldingen’. Om een nieuwe foto in te voegen, verwijder je best de huidige en begin je terug bij stap 1.</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titeldia</a:t>
            </a:r>
            <a:r>
              <a:rPr lang="nl-NL"/>
              <a:t> met afbeelding, klik om de titel te bewerken</a:t>
            </a:r>
            <a:endParaRPr lang="nl-BE"/>
          </a:p>
        </p:txBody>
      </p:sp>
    </p:spTree>
    <p:extLst>
      <p:ext uri="{BB962C8B-B14F-4D97-AF65-F5344CB8AC3E}">
        <p14:creationId xmlns:p14="http://schemas.microsoft.com/office/powerpoint/2010/main" val="5783668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Dit is een </a:t>
            </a:r>
            <a:r>
              <a:rPr lang="nl-BE" err="1"/>
              <a:t>afbeeldingsdia</a:t>
            </a:r>
            <a:r>
              <a:rPr lang="nl-BE"/>
              <a:t>.</a:t>
            </a:r>
          </a:p>
          <a:p>
            <a:r>
              <a:rPr lang="nl-BE"/>
              <a:t>Klik op het afbeeldingsicoon om een afbeelding toe te voegen of klik bovenaan op ‘Invoegen’ &gt; ‘Afbeeldingen’. Om een nieuwe foto in te voegen, verwijder je best de huidige en begin je terug bij stap 1.</a:t>
            </a:r>
          </a:p>
        </p:txBody>
      </p:sp>
    </p:spTree>
    <p:extLst>
      <p:ext uri="{BB962C8B-B14F-4D97-AF65-F5344CB8AC3E}">
        <p14:creationId xmlns:p14="http://schemas.microsoft.com/office/powerpoint/2010/main" val="12820886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4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3665783"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4296185"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6274841"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6905243"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8883899"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9514301"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426354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6872599"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6" name="Tijdelijke aanduiding voor afbeelding 3">
            <a:extLst>
              <a:ext uri="{FF2B5EF4-FFF2-40B4-BE49-F238E27FC236}">
                <a16:creationId xmlns:a16="http://schemas.microsoft.com/office/drawing/2014/main" id="{22DFC430-F9AB-471D-9D54-B106F9C75A38}"/>
              </a:ext>
            </a:extLst>
          </p:cNvPr>
          <p:cNvSpPr>
            <a:spLocks noGrp="1"/>
          </p:cNvSpPr>
          <p:nvPr>
            <p:ph type="pic" sz="quarter" idx="22" hasCustomPrompt="1"/>
          </p:nvPr>
        </p:nvSpPr>
        <p:spPr>
          <a:xfrm>
            <a:off x="9481657"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Tree>
    <p:extLst>
      <p:ext uri="{BB962C8B-B14F-4D97-AF65-F5344CB8AC3E}">
        <p14:creationId xmlns:p14="http://schemas.microsoft.com/office/powerpoint/2010/main" val="1764662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atin typeface="+mn-lt"/>
              </a:defRPr>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5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Tree>
    <p:extLst>
      <p:ext uri="{BB962C8B-B14F-4D97-AF65-F5344CB8AC3E}">
        <p14:creationId xmlns:p14="http://schemas.microsoft.com/office/powerpoint/2010/main" val="1675181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200662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conceptdia</a:t>
            </a:r>
            <a:r>
              <a:rPr lang="nl-NL"/>
              <a:t>, 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Vul hier je hoofd-concept in</a:t>
            </a:r>
          </a:p>
        </p:txBody>
      </p:sp>
    </p:spTree>
    <p:extLst>
      <p:ext uri="{BB962C8B-B14F-4D97-AF65-F5344CB8AC3E}">
        <p14:creationId xmlns:p14="http://schemas.microsoft.com/office/powerpoint/2010/main" val="4856582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ept (vergelijking)">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conceptdia</a:t>
            </a:r>
            <a:r>
              <a:rPr lang="nl-NL"/>
              <a:t>, 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Vul hier je hoofd-concept in</a:t>
            </a:r>
          </a:p>
        </p:txBody>
      </p:sp>
    </p:spTree>
    <p:extLst>
      <p:ext uri="{BB962C8B-B14F-4D97-AF65-F5344CB8AC3E}">
        <p14:creationId xmlns:p14="http://schemas.microsoft.com/office/powerpoint/2010/main" val="11141633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ekop">
    <p:bg>
      <p:bgPr>
        <a:solidFill>
          <a:srgbClr val="008D3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3FD63D-21B6-2A4C-9F65-64D43DE23A09}"/>
              </a:ext>
            </a:extLst>
          </p:cNvPr>
          <p:cNvSpPr>
            <a:spLocks noGrp="1"/>
          </p:cNvSpPr>
          <p:nvPr>
            <p:ph type="title"/>
          </p:nvPr>
        </p:nvSpPr>
        <p:spPr>
          <a:xfrm>
            <a:off x="475488" y="1664018"/>
            <a:ext cx="11247120" cy="2852737"/>
          </a:xfrm>
        </p:spPr>
        <p:txBody>
          <a:bodyPr anchor="b"/>
          <a:lstStyle>
            <a:lvl1pPr>
              <a:defRPr sz="6000">
                <a:solidFill>
                  <a:schemeClr val="bg1"/>
                </a:solidFill>
              </a:defRPr>
            </a:lvl1pPr>
          </a:lstStyle>
          <a:p>
            <a:r>
              <a:rPr lang="nl-NL"/>
              <a:t>Klik om stijl te bewerken</a:t>
            </a:r>
            <a:endParaRPr lang="nl-BE"/>
          </a:p>
        </p:txBody>
      </p:sp>
      <p:pic>
        <p:nvPicPr>
          <p:cNvPr id="9" name="Afbeelding 8">
            <a:extLst>
              <a:ext uri="{FF2B5EF4-FFF2-40B4-BE49-F238E27FC236}">
                <a16:creationId xmlns:a16="http://schemas.microsoft.com/office/drawing/2014/main" id="{C2073E8B-C96F-8346-9BE9-96774E90D4E9}"/>
              </a:ext>
            </a:extLst>
          </p:cNvPr>
          <p:cNvPicPr>
            <a:picLocks noChangeAspect="1"/>
          </p:cNvPicPr>
          <p:nvPr userDrawn="1"/>
        </p:nvPicPr>
        <p:blipFill>
          <a:blip r:embed="rId2"/>
          <a:stretch>
            <a:fillRect/>
          </a:stretch>
        </p:blipFill>
        <p:spPr>
          <a:xfrm>
            <a:off x="399600" y="6552000"/>
            <a:ext cx="720000" cy="101818"/>
          </a:xfrm>
          <a:prstGeom prst="rect">
            <a:avLst/>
          </a:prstGeom>
        </p:spPr>
      </p:pic>
    </p:spTree>
    <p:extLst>
      <p:ext uri="{BB962C8B-B14F-4D97-AF65-F5344CB8AC3E}">
        <p14:creationId xmlns:p14="http://schemas.microsoft.com/office/powerpoint/2010/main" val="39930152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lementen (4)">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elementendia</a:t>
            </a:r>
            <a:r>
              <a:rPr lang="nl-NL"/>
              <a:t>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14324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hasCustomPrompt="1"/>
          </p:nvPr>
        </p:nvSpPr>
        <p:spPr>
          <a:xfrm>
            <a:off x="1019174" y="210854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hasCustomPrompt="1"/>
          </p:nvPr>
        </p:nvSpPr>
        <p:spPr>
          <a:xfrm>
            <a:off x="6333460" y="210854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hasCustomPrompt="1"/>
          </p:nvPr>
        </p:nvSpPr>
        <p:spPr>
          <a:xfrm>
            <a:off x="1019174" y="429701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hasCustomPrompt="1"/>
          </p:nvPr>
        </p:nvSpPr>
        <p:spPr>
          <a:xfrm>
            <a:off x="6333462" y="429701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Tree>
    <p:extLst>
      <p:ext uri="{BB962C8B-B14F-4D97-AF65-F5344CB8AC3E}">
        <p14:creationId xmlns:p14="http://schemas.microsoft.com/office/powerpoint/2010/main" val="2967335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lementen (5)">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elementendia</a:t>
            </a:r>
            <a:r>
              <a:rPr lang="nl-NL"/>
              <a:t>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14324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hasCustomPrompt="1"/>
          </p:nvPr>
        </p:nvSpPr>
        <p:spPr>
          <a:xfrm>
            <a:off x="1019175"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hasCustomPrompt="1"/>
          </p:nvPr>
        </p:nvSpPr>
        <p:spPr>
          <a:xfrm>
            <a:off x="4555739"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hasCustomPrompt="1"/>
          </p:nvPr>
        </p:nvSpPr>
        <p:spPr>
          <a:xfrm>
            <a:off x="8092303"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hasCustomPrompt="1"/>
          </p:nvPr>
        </p:nvSpPr>
        <p:spPr>
          <a:xfrm>
            <a:off x="2784180"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hasCustomPrompt="1"/>
          </p:nvPr>
        </p:nvSpPr>
        <p:spPr>
          <a:xfrm>
            <a:off x="6320744"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Tree>
    <p:extLst>
      <p:ext uri="{BB962C8B-B14F-4D97-AF65-F5344CB8AC3E}">
        <p14:creationId xmlns:p14="http://schemas.microsoft.com/office/powerpoint/2010/main" val="18862849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lementen (6)">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elementendia</a:t>
            </a:r>
            <a:r>
              <a:rPr lang="nl-NL"/>
              <a:t>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14324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hasCustomPrompt="1"/>
          </p:nvPr>
        </p:nvSpPr>
        <p:spPr>
          <a:xfrm>
            <a:off x="1019175"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hasCustomPrompt="1"/>
          </p:nvPr>
        </p:nvSpPr>
        <p:spPr>
          <a:xfrm>
            <a:off x="4555739"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hasCustomPrompt="1"/>
          </p:nvPr>
        </p:nvSpPr>
        <p:spPr>
          <a:xfrm>
            <a:off x="8092303"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hasCustomPrompt="1"/>
          </p:nvPr>
        </p:nvSpPr>
        <p:spPr>
          <a:xfrm>
            <a:off x="1019175"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hasCustomPrompt="1"/>
          </p:nvPr>
        </p:nvSpPr>
        <p:spPr>
          <a:xfrm>
            <a:off x="4555739"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hasCustomPrompt="1"/>
          </p:nvPr>
        </p:nvSpPr>
        <p:spPr>
          <a:xfrm>
            <a:off x="8092303"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Tree>
    <p:extLst>
      <p:ext uri="{BB962C8B-B14F-4D97-AF65-F5344CB8AC3E}">
        <p14:creationId xmlns:p14="http://schemas.microsoft.com/office/powerpoint/2010/main" val="236233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ces (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hasCustomPrompt="1"/>
          </p:nvPr>
        </p:nvSpPr>
        <p:spPr>
          <a:xfrm>
            <a:off x="3375705"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hasCustomPrompt="1"/>
          </p:nvPr>
        </p:nvSpPr>
        <p:spPr>
          <a:xfrm>
            <a:off x="6368483"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hasCustomPrompt="1"/>
          </p:nvPr>
        </p:nvSpPr>
        <p:spPr>
          <a:xfrm>
            <a:off x="9361261"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hasCustomPrompt="1"/>
          </p:nvPr>
        </p:nvSpPr>
        <p:spPr>
          <a:xfrm>
            <a:off x="393452"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procesdia</a:t>
            </a:r>
            <a:r>
              <a:rPr lang="nl-NL"/>
              <a:t>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2967179232"/>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ces (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hasCustomPrompt="1"/>
          </p:nvPr>
        </p:nvSpPr>
        <p:spPr>
          <a:xfrm>
            <a:off x="2741706" y="2181356"/>
            <a:ext cx="1981670" cy="3705897"/>
          </a:xfrm>
          <a:solidFill>
            <a:schemeClr val="bg2"/>
          </a:solidFill>
        </p:spPr>
        <p:txBody>
          <a:bodyPr lIns="180000" tIns="1656000" rIns="180000"/>
          <a:lstStyle>
            <a:lvl1pPr marL="0" marR="0" indent="0" algn="ctr" defTabSz="914400" rtl="0" eaLnBrk="1" fontAlgn="auto" latinLnBrk="0" hangingPunct="1">
              <a:lnSpc>
                <a:spcPct val="100000"/>
              </a:lnSpc>
              <a:spcBef>
                <a:spcPts val="0"/>
              </a:spcBef>
              <a:spcAft>
                <a:spcPts val="0"/>
              </a:spcAft>
              <a:buClr>
                <a:schemeClr val="tx1"/>
              </a:buClr>
              <a:buSzTx/>
              <a:buFontTx/>
              <a:buNone/>
              <a:tabLst/>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hasCustomPrompt="1"/>
          </p:nvPr>
        </p:nvSpPr>
        <p:spPr>
          <a:xfrm>
            <a:off x="5100485"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hasCustomPrompt="1"/>
          </p:nvPr>
        </p:nvSpPr>
        <p:spPr>
          <a:xfrm>
            <a:off x="7459265"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hasCustomPrompt="1"/>
          </p:nvPr>
        </p:nvSpPr>
        <p:spPr>
          <a:xfrm>
            <a:off x="9818610"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hasCustomPrompt="1"/>
          </p:nvPr>
        </p:nvSpPr>
        <p:spPr>
          <a:xfrm>
            <a:off x="385858"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procesdia</a:t>
            </a:r>
            <a:r>
              <a:rPr lang="nl-NL"/>
              <a:t>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296700275"/>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ces (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hasCustomPrompt="1"/>
          </p:nvPr>
        </p:nvSpPr>
        <p:spPr>
          <a:xfrm>
            <a:off x="10076959"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hasCustomPrompt="1"/>
          </p:nvPr>
        </p:nvSpPr>
        <p:spPr>
          <a:xfrm>
            <a:off x="2320910"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hasCustomPrompt="1"/>
          </p:nvPr>
        </p:nvSpPr>
        <p:spPr>
          <a:xfrm>
            <a:off x="4258894"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hasCustomPrompt="1"/>
          </p:nvPr>
        </p:nvSpPr>
        <p:spPr>
          <a:xfrm>
            <a:off x="6196878"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hasCustomPrompt="1"/>
          </p:nvPr>
        </p:nvSpPr>
        <p:spPr>
          <a:xfrm>
            <a:off x="8134862"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hasCustomPrompt="1"/>
          </p:nvPr>
        </p:nvSpPr>
        <p:spPr>
          <a:xfrm>
            <a:off x="382926"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procesdia</a:t>
            </a:r>
            <a:r>
              <a:rPr lang="nl-NL"/>
              <a:t>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836172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094347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Vul hier het cijfer in</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288000" indent="-288000" algn="ctr">
              <a:lnSpc>
                <a:spcPct val="100000"/>
              </a:lnSpc>
              <a:spcBef>
                <a:spcPts val="0"/>
              </a:spcBef>
              <a:buSzTx/>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Vul hier het cijfer in</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288000" indent="-288000" algn="ctr">
              <a:lnSpc>
                <a:spcPct val="100000"/>
              </a:lnSpc>
              <a:spcBef>
                <a:spcPts val="0"/>
              </a:spcBef>
              <a:buSzTx/>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Vul hier het cijfer in</a:t>
            </a:r>
          </a:p>
        </p:txBody>
      </p:sp>
    </p:spTree>
    <p:extLst>
      <p:ext uri="{BB962C8B-B14F-4D97-AF65-F5344CB8AC3E}">
        <p14:creationId xmlns:p14="http://schemas.microsoft.com/office/powerpoint/2010/main" val="7851051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02742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925411953"/>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C7AB5-3258-984A-9C97-8167A6F6356B}"/>
              </a:ext>
            </a:extLst>
          </p:cNvPr>
          <p:cNvSpPr>
            <a:spLocks noGrp="1"/>
          </p:cNvSpPr>
          <p:nvPr>
            <p:ph type="title"/>
          </p:nvPr>
        </p:nvSpPr>
        <p:spPr/>
        <p:txBody>
          <a:bodyPr/>
          <a:lstStyle>
            <a:lvl1pPr>
              <a:defRPr>
                <a:solidFill>
                  <a:srgbClr val="1D71B8"/>
                </a:solidFill>
              </a:defRPr>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7B9ABE2-FC88-BD43-BFAB-288516B21E75}"/>
              </a:ext>
            </a:extLst>
          </p:cNvPr>
          <p:cNvSpPr>
            <a:spLocks noGrp="1"/>
          </p:cNvSpPr>
          <p:nvPr>
            <p:ph idx="1"/>
          </p:nvPr>
        </p:nvSpPr>
        <p:spPr/>
        <p:txBody>
          <a:bodyPr/>
          <a:lstStyle>
            <a:lvl1pPr>
              <a:defRPr sz="3600"/>
            </a:lvl1pPr>
            <a:lvl2pPr>
              <a:defRPr sz="2800"/>
            </a:lvl2pPr>
            <a:lvl3pPr>
              <a:defRPr sz="2400"/>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ianummer 3"/>
          <p:cNvSpPr>
            <a:spLocks noGrp="1"/>
          </p:cNvSpPr>
          <p:nvPr>
            <p:ph type="sldNum" sz="quarter" idx="10"/>
          </p:nvPr>
        </p:nvSpPr>
        <p:spPr/>
        <p:txBody>
          <a:bodyPr/>
          <a:lstStyle/>
          <a:p>
            <a:fld id="{2691482F-D63A-4DB3-831B-E5DF2FE757FB}" type="slidenum">
              <a:rPr lang="nl-BE" smtClean="0"/>
              <a:pPr/>
              <a:t>‹nr.›</a:t>
            </a:fld>
            <a:endParaRPr lang="nl-BE"/>
          </a:p>
        </p:txBody>
      </p:sp>
    </p:spTree>
    <p:extLst>
      <p:ext uri="{BB962C8B-B14F-4D97-AF65-F5344CB8AC3E}">
        <p14:creationId xmlns:p14="http://schemas.microsoft.com/office/powerpoint/2010/main" val="2374379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 (eind)">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3657643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24861557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a:t>
            </a:r>
            <a:r>
              <a:rPr lang="nl-BE" err="1"/>
              <a:t>bedankdia</a:t>
            </a:r>
            <a:r>
              <a:rPr lang="nl-BE"/>
              <a:t>, klik om de titel te bewerken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0" y="5148235"/>
            <a:ext cx="6354847"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endParaRPr lang="nl-BE"/>
          </a:p>
        </p:txBody>
      </p:sp>
    </p:spTree>
    <p:extLst>
      <p:ext uri="{BB962C8B-B14F-4D97-AF65-F5344CB8AC3E}">
        <p14:creationId xmlns:p14="http://schemas.microsoft.com/office/powerpoint/2010/main" val="2826528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244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elbla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een </a:t>
            </a:r>
            <a:r>
              <a:rPr lang="nl-BE" err="1"/>
              <a:t>titeldia</a:t>
            </a:r>
            <a:r>
              <a:rPr lang="nl-BE"/>
              <a:t>, klik om de titel te bewerken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6344840"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endParaRPr lang="nl-BE"/>
          </a:p>
        </p:txBody>
      </p:sp>
    </p:spTree>
    <p:extLst>
      <p:ext uri="{BB962C8B-B14F-4D97-AF65-F5344CB8AC3E}">
        <p14:creationId xmlns:p14="http://schemas.microsoft.com/office/powerpoint/2010/main" val="2614856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2_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4E5DD-A03B-DC4B-949F-E498DA9E421A}"/>
              </a:ext>
            </a:extLst>
          </p:cNvPr>
          <p:cNvSpPr>
            <a:spLocks noGrp="1"/>
          </p:cNvSpPr>
          <p:nvPr>
            <p:ph type="title"/>
          </p:nvPr>
        </p:nvSpPr>
        <p:spPr/>
        <p:txBody>
          <a:bodyPr/>
          <a:lstStyle>
            <a:lvl1pPr>
              <a:defRPr>
                <a:solidFill>
                  <a:srgbClr val="1D71B8"/>
                </a:solidFill>
              </a:defRPr>
            </a:lvl1pPr>
          </a:lstStyle>
          <a:p>
            <a:r>
              <a:rPr lang="nl-NL"/>
              <a:t>Klik om stijl te bewerken</a:t>
            </a:r>
            <a:endParaRPr lang="nl-BE"/>
          </a:p>
        </p:txBody>
      </p:sp>
    </p:spTree>
    <p:extLst>
      <p:ext uri="{BB962C8B-B14F-4D97-AF65-F5344CB8AC3E}">
        <p14:creationId xmlns:p14="http://schemas.microsoft.com/office/powerpoint/2010/main" val="724459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F976C5-F5A1-B347-9F9C-F2F998BE908B}"/>
              </a:ext>
            </a:extLst>
          </p:cNvPr>
          <p:cNvSpPr>
            <a:spLocks noGrp="1"/>
          </p:cNvSpPr>
          <p:nvPr>
            <p:ph type="title"/>
          </p:nvPr>
        </p:nvSpPr>
        <p:spPr/>
        <p:txBody>
          <a:bodyPr/>
          <a:lstStyle>
            <a:lvl1pPr>
              <a:defRPr>
                <a:solidFill>
                  <a:srgbClr val="1D71B8"/>
                </a:solidFill>
              </a:defRPr>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A007855-0264-934F-A5EC-6CC34EDAC723}"/>
              </a:ext>
            </a:extLst>
          </p:cNvPr>
          <p:cNvSpPr>
            <a:spLocks noGrp="1"/>
          </p:cNvSpPr>
          <p:nvPr>
            <p:ph sz="half" idx="1"/>
          </p:nvPr>
        </p:nvSpPr>
        <p:spPr>
          <a:xfrm>
            <a:off x="399288" y="1804162"/>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5C24353E-2AF1-5448-8495-E4C681C9B36D}"/>
              </a:ext>
            </a:extLst>
          </p:cNvPr>
          <p:cNvSpPr>
            <a:spLocks noGrp="1"/>
          </p:cNvSpPr>
          <p:nvPr>
            <p:ph sz="half" idx="2"/>
          </p:nvPr>
        </p:nvSpPr>
        <p:spPr>
          <a:xfrm>
            <a:off x="6166104" y="1804162"/>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136750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C7AB5-3258-984A-9C97-8167A6F6356B}"/>
              </a:ext>
            </a:extLst>
          </p:cNvPr>
          <p:cNvSpPr>
            <a:spLocks noGrp="1"/>
          </p:cNvSpPr>
          <p:nvPr>
            <p:ph type="title"/>
          </p:nvPr>
        </p:nvSpPr>
        <p:spPr/>
        <p:txBody>
          <a:bodyPr/>
          <a:lstStyle>
            <a:lvl1pPr>
              <a:defRPr>
                <a:solidFill>
                  <a:srgbClr val="008D36"/>
                </a:solidFill>
              </a:defRPr>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7B9ABE2-FC88-BD43-BFAB-288516B21E7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582479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3_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4E5DD-A03B-DC4B-949F-E498DA9E421A}"/>
              </a:ext>
            </a:extLst>
          </p:cNvPr>
          <p:cNvSpPr>
            <a:spLocks noGrp="1"/>
          </p:cNvSpPr>
          <p:nvPr>
            <p:ph type="title"/>
          </p:nvPr>
        </p:nvSpPr>
        <p:spPr/>
        <p:txBody>
          <a:bodyPr/>
          <a:lstStyle>
            <a:lvl1pPr>
              <a:defRPr>
                <a:solidFill>
                  <a:srgbClr val="008D36"/>
                </a:solidFill>
              </a:defRPr>
            </a:lvl1pPr>
          </a:lstStyle>
          <a:p>
            <a:r>
              <a:rPr lang="nl-NL"/>
              <a:t>Klik om stijl te bewerken</a:t>
            </a:r>
            <a:endParaRPr lang="nl-BE"/>
          </a:p>
        </p:txBody>
      </p:sp>
    </p:spTree>
    <p:extLst>
      <p:ext uri="{BB962C8B-B14F-4D97-AF65-F5344CB8AC3E}">
        <p14:creationId xmlns:p14="http://schemas.microsoft.com/office/powerpoint/2010/main" val="127781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F976C5-F5A1-B347-9F9C-F2F998BE908B}"/>
              </a:ext>
            </a:extLst>
          </p:cNvPr>
          <p:cNvSpPr>
            <a:spLocks noGrp="1"/>
          </p:cNvSpPr>
          <p:nvPr>
            <p:ph type="title"/>
          </p:nvPr>
        </p:nvSpPr>
        <p:spPr/>
        <p:txBody>
          <a:bodyPr/>
          <a:lstStyle>
            <a:lvl1pPr>
              <a:defRPr>
                <a:solidFill>
                  <a:srgbClr val="008D36"/>
                </a:solidFill>
              </a:defRPr>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A007855-0264-934F-A5EC-6CC34EDAC723}"/>
              </a:ext>
            </a:extLst>
          </p:cNvPr>
          <p:cNvSpPr>
            <a:spLocks noGrp="1"/>
          </p:cNvSpPr>
          <p:nvPr>
            <p:ph sz="half" idx="1"/>
          </p:nvPr>
        </p:nvSpPr>
        <p:spPr>
          <a:xfrm>
            <a:off x="399288" y="1804162"/>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5C24353E-2AF1-5448-8495-E4C681C9B36D}"/>
              </a:ext>
            </a:extLst>
          </p:cNvPr>
          <p:cNvSpPr>
            <a:spLocks noGrp="1"/>
          </p:cNvSpPr>
          <p:nvPr>
            <p:ph sz="half" idx="2"/>
          </p:nvPr>
        </p:nvSpPr>
        <p:spPr>
          <a:xfrm>
            <a:off x="6166104" y="1804162"/>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684066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image" Target="../media/image5.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F19F593-FF93-AB40-A810-AE1041F5FFC8}"/>
              </a:ext>
            </a:extLst>
          </p:cNvPr>
          <p:cNvSpPr>
            <a:spLocks noGrp="1"/>
          </p:cNvSpPr>
          <p:nvPr>
            <p:ph type="title"/>
          </p:nvPr>
        </p:nvSpPr>
        <p:spPr>
          <a:xfrm>
            <a:off x="399288" y="365125"/>
            <a:ext cx="1132332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a:extLst>
              <a:ext uri="{FF2B5EF4-FFF2-40B4-BE49-F238E27FC236}">
                <a16:creationId xmlns:a16="http://schemas.microsoft.com/office/drawing/2014/main" id="{2A5B8B13-E8BE-4C48-8C18-13868B7C2F6B}"/>
              </a:ext>
            </a:extLst>
          </p:cNvPr>
          <p:cNvSpPr>
            <a:spLocks noGrp="1"/>
          </p:cNvSpPr>
          <p:nvPr>
            <p:ph type="body" idx="1"/>
          </p:nvPr>
        </p:nvSpPr>
        <p:spPr>
          <a:xfrm>
            <a:off x="399288" y="1825625"/>
            <a:ext cx="1132332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7" name="Afbeelding 6">
            <a:extLst>
              <a:ext uri="{FF2B5EF4-FFF2-40B4-BE49-F238E27FC236}">
                <a16:creationId xmlns:a16="http://schemas.microsoft.com/office/drawing/2014/main" id="{FA6E8D1B-943F-634E-9BF6-1A3EABA651E6}"/>
              </a:ext>
            </a:extLst>
          </p:cNvPr>
          <p:cNvPicPr>
            <a:picLocks noChangeAspect="1"/>
          </p:cNvPicPr>
          <p:nvPr userDrawn="1"/>
        </p:nvPicPr>
        <p:blipFill>
          <a:blip r:embed="rId18"/>
          <a:stretch>
            <a:fillRect/>
          </a:stretch>
        </p:blipFill>
        <p:spPr>
          <a:xfrm>
            <a:off x="399288" y="6494490"/>
            <a:ext cx="720000" cy="101818"/>
          </a:xfrm>
          <a:prstGeom prst="rect">
            <a:avLst/>
          </a:prstGeom>
        </p:spPr>
      </p:pic>
      <p:sp>
        <p:nvSpPr>
          <p:cNvPr id="4" name="Tijdelijke aanduiding voor dianummer 3"/>
          <p:cNvSpPr>
            <a:spLocks noGrp="1"/>
          </p:cNvSpPr>
          <p:nvPr>
            <p:ph type="sldNum" sz="quarter" idx="4"/>
          </p:nvPr>
        </p:nvSpPr>
        <p:spPr>
          <a:xfrm>
            <a:off x="8979408" y="6362836"/>
            <a:ext cx="2743200" cy="365125"/>
          </a:xfrm>
          <a:prstGeom prst="rect">
            <a:avLst/>
          </a:prstGeom>
        </p:spPr>
        <p:txBody>
          <a:bodyPr vert="horz" lIns="91440" tIns="45720" rIns="91440" bIns="45720" rtlCol="0" anchor="ctr"/>
          <a:lstStyle>
            <a:lvl1pPr algn="r">
              <a:defRPr sz="1100">
                <a:solidFill>
                  <a:schemeClr val="bg2">
                    <a:lumMod val="50000"/>
                  </a:schemeClr>
                </a:solidFill>
              </a:defRPr>
            </a:lvl1pPr>
          </a:lstStyle>
          <a:p>
            <a:fld id="{2691482F-D63A-4DB3-831B-E5DF2FE757FB}" type="slidenum">
              <a:rPr lang="nl-BE" smtClean="0"/>
              <a:pPr/>
              <a:t>‹nr.›</a:t>
            </a:fld>
            <a:endParaRPr lang="nl-BE"/>
          </a:p>
        </p:txBody>
      </p:sp>
    </p:spTree>
    <p:extLst>
      <p:ext uri="{BB962C8B-B14F-4D97-AF65-F5344CB8AC3E}">
        <p14:creationId xmlns:p14="http://schemas.microsoft.com/office/powerpoint/2010/main" val="347057494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50" r:id="rId4"/>
    <p:sldLayoutId id="2147483659" r:id="rId5"/>
    <p:sldLayoutId id="2147483652" r:id="rId6"/>
    <p:sldLayoutId id="2147483664" r:id="rId7"/>
    <p:sldLayoutId id="2147483665" r:id="rId8"/>
    <p:sldLayoutId id="2147483666" r:id="rId9"/>
    <p:sldLayoutId id="2147483653" r:id="rId10"/>
    <p:sldLayoutId id="2147483661" r:id="rId11"/>
    <p:sldLayoutId id="2147483656" r:id="rId12"/>
    <p:sldLayoutId id="2147483662" r:id="rId13"/>
    <p:sldLayoutId id="2147483657" r:id="rId14"/>
    <p:sldLayoutId id="2147483663" r:id="rId15"/>
    <p:sldLayoutId id="2147483655" r:id="rId16"/>
  </p:sldLayoutIdLst>
  <p:hf hdr="0" ftr="0" dt="0"/>
  <p:txStyles>
    <p:titleStyle>
      <a:lvl1pPr algn="l" defTabSz="914400" rtl="0" eaLnBrk="1" latinLnBrk="0" hangingPunct="1">
        <a:lnSpc>
          <a:spcPct val="90000"/>
        </a:lnSpc>
        <a:spcBef>
          <a:spcPct val="0"/>
        </a:spcBef>
        <a:buNone/>
        <a:defRPr sz="4400" b="1" kern="1200">
          <a:solidFill>
            <a:srgbClr val="2086C5"/>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Helvetica" pitchFamily="2"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Helvetica" pitchFamily="2"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Helvetica" pitchFamily="2"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Helvetica" pitchFamily="2"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350458233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Lst>
  <p:hf hdr="0" ftr="0" dt="0"/>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30"/>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31"/>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27.pn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24.svg"/><Relationship Id="rId11" Type="http://schemas.openxmlformats.org/officeDocument/2006/relationships/image" Target="../media/image32.png"/><Relationship Id="rId5" Type="http://schemas.openxmlformats.org/officeDocument/2006/relationships/image" Target="../media/image23.png"/><Relationship Id="rId10" Type="http://schemas.openxmlformats.org/officeDocument/2006/relationships/image" Target="../media/image31.png"/><Relationship Id="rId4" Type="http://schemas.openxmlformats.org/officeDocument/2006/relationships/image" Target="../media/image22.svg"/><Relationship Id="rId9" Type="http://schemas.openxmlformats.org/officeDocument/2006/relationships/image" Target="../media/image30.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486A37-5D58-244F-92BF-D62A0534ED12}"/>
              </a:ext>
            </a:extLst>
          </p:cNvPr>
          <p:cNvSpPr>
            <a:spLocks noGrp="1"/>
          </p:cNvSpPr>
          <p:nvPr>
            <p:ph type="ctrTitle"/>
          </p:nvPr>
        </p:nvSpPr>
        <p:spPr>
          <a:xfrm>
            <a:off x="5031403" y="1410617"/>
            <a:ext cx="6935228" cy="1801002"/>
          </a:xfrm>
        </p:spPr>
        <p:txBody>
          <a:bodyPr>
            <a:noAutofit/>
          </a:bodyPr>
          <a:lstStyle/>
          <a:p>
            <a:pPr algn="ctr"/>
            <a:r>
              <a:rPr lang="nl-BE" sz="7200"/>
              <a:t>Leersteundecreet</a:t>
            </a:r>
            <a:endParaRPr lang="nl-BE" sz="5400"/>
          </a:p>
        </p:txBody>
      </p:sp>
      <p:pic>
        <p:nvPicPr>
          <p:cNvPr id="5" name="Afbeelding 4">
            <a:extLst>
              <a:ext uri="{FF2B5EF4-FFF2-40B4-BE49-F238E27FC236}">
                <a16:creationId xmlns:a16="http://schemas.microsoft.com/office/drawing/2014/main" id="{40FC789C-5382-4028-A82D-DCADF321F9C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1873812"/>
            <a:ext cx="4671152" cy="3110375"/>
          </a:xfrm>
          <a:prstGeom prst="rect">
            <a:avLst/>
          </a:prstGeom>
          <a:noFill/>
        </p:spPr>
      </p:pic>
      <p:cxnSp>
        <p:nvCxnSpPr>
          <p:cNvPr id="7" name="Rechte verbindingslijn 6">
            <a:extLst>
              <a:ext uri="{FF2B5EF4-FFF2-40B4-BE49-F238E27FC236}">
                <a16:creationId xmlns:a16="http://schemas.microsoft.com/office/drawing/2014/main" id="{7BBE9E1F-9C33-4D95-A506-181A4DC9FD67}"/>
              </a:ext>
            </a:extLst>
          </p:cNvPr>
          <p:cNvCxnSpPr>
            <a:cxnSpLocks/>
          </p:cNvCxnSpPr>
          <p:nvPr/>
        </p:nvCxnSpPr>
        <p:spPr>
          <a:xfrm>
            <a:off x="5122843" y="3429000"/>
            <a:ext cx="7069157"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4ED190CF-5D15-6E3B-CDEA-A1C0192CE712}"/>
              </a:ext>
            </a:extLst>
          </p:cNvPr>
          <p:cNvSpPr txBox="1"/>
          <p:nvPr/>
        </p:nvSpPr>
        <p:spPr>
          <a:xfrm>
            <a:off x="7258050" y="3806190"/>
            <a:ext cx="2125980" cy="584775"/>
          </a:xfrm>
          <a:prstGeom prst="rect">
            <a:avLst/>
          </a:prstGeom>
          <a:noFill/>
        </p:spPr>
        <p:txBody>
          <a:bodyPr wrap="square" rtlCol="0">
            <a:spAutoFit/>
          </a:bodyPr>
          <a:lstStyle/>
          <a:p>
            <a:r>
              <a:rPr lang="nl-BE" sz="3200" b="1">
                <a:solidFill>
                  <a:srgbClr val="00892E"/>
                </a:solidFill>
              </a:rPr>
              <a:t>09-11-2023</a:t>
            </a:r>
          </a:p>
        </p:txBody>
      </p:sp>
      <p:sp>
        <p:nvSpPr>
          <p:cNvPr id="6" name="Tekstvak 5">
            <a:extLst>
              <a:ext uri="{FF2B5EF4-FFF2-40B4-BE49-F238E27FC236}">
                <a16:creationId xmlns:a16="http://schemas.microsoft.com/office/drawing/2014/main" id="{24D0F80C-3E65-D687-7C76-2B783FF65505}"/>
              </a:ext>
            </a:extLst>
          </p:cNvPr>
          <p:cNvSpPr txBox="1"/>
          <p:nvPr/>
        </p:nvSpPr>
        <p:spPr>
          <a:xfrm>
            <a:off x="7258050" y="1449634"/>
            <a:ext cx="2073452" cy="707886"/>
          </a:xfrm>
          <a:prstGeom prst="rect">
            <a:avLst/>
          </a:prstGeom>
          <a:noFill/>
        </p:spPr>
        <p:txBody>
          <a:bodyPr wrap="square" rtlCol="0">
            <a:spAutoFit/>
          </a:bodyPr>
          <a:lstStyle/>
          <a:p>
            <a:r>
              <a:rPr lang="nl-BE" sz="4000" b="1">
                <a:solidFill>
                  <a:srgbClr val="00892E"/>
                </a:solidFill>
              </a:rPr>
              <a:t>Webinar</a:t>
            </a:r>
          </a:p>
        </p:txBody>
      </p:sp>
    </p:spTree>
    <p:extLst>
      <p:ext uri="{BB962C8B-B14F-4D97-AF65-F5344CB8AC3E}">
        <p14:creationId xmlns:p14="http://schemas.microsoft.com/office/powerpoint/2010/main" val="129968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800">
                <a:solidFill>
                  <a:srgbClr val="008D36"/>
                </a:solidFill>
                <a:latin typeface="+mn-lt"/>
                <a:ea typeface="+mn-ea"/>
                <a:cs typeface="+mn-cs"/>
              </a:rPr>
              <a:t>VISIE CLB</a:t>
            </a:r>
          </a:p>
        </p:txBody>
      </p:sp>
      <p:sp>
        <p:nvSpPr>
          <p:cNvPr id="3" name="Tijdelijke aanduiding voor inhoud 2"/>
          <p:cNvSpPr>
            <a:spLocks noGrp="1"/>
          </p:cNvSpPr>
          <p:nvPr>
            <p:ph idx="1"/>
          </p:nvPr>
        </p:nvSpPr>
        <p:spPr>
          <a:xfrm>
            <a:off x="562356" y="1455817"/>
            <a:ext cx="11323320" cy="5071966"/>
          </a:xfrm>
        </p:spPr>
        <p:txBody>
          <a:bodyPr>
            <a:spAutoFit/>
          </a:bodyPr>
          <a:lstStyle/>
          <a:p>
            <a:pPr marL="342900" lvl="0" indent="-342900">
              <a:lnSpc>
                <a:spcPct val="121000"/>
              </a:lnSpc>
              <a:spcBef>
                <a:spcPts val="0"/>
              </a:spcBef>
              <a:spcAft>
                <a:spcPts val="400"/>
              </a:spcAft>
              <a:buFont typeface="Wingdings" panose="05000000000000000000" pitchFamily="2" charset="2"/>
              <a:buChar char=""/>
            </a:pPr>
            <a:r>
              <a:rPr lang="nl-BE" sz="3200" kern="100">
                <a:solidFill>
                  <a:srgbClr val="1C70B8"/>
                </a:solidFill>
                <a:effectLst/>
                <a:ea typeface="Calibri" panose="020F0502020204030204" pitchFamily="34" charset="0"/>
                <a:cs typeface="Times New Roman" panose="02020603050405020304" pitchFamily="18" charset="0"/>
              </a:rPr>
              <a:t>de leerling staat centraal</a:t>
            </a:r>
            <a:endParaRPr lang="nl-BE" sz="3200" kern="100">
              <a:effectLst/>
              <a:ea typeface="Calibri" panose="020F0502020204030204" pitchFamily="34" charset="0"/>
              <a:cs typeface="Times New Roman" panose="02020603050405020304" pitchFamily="18" charset="0"/>
            </a:endParaRPr>
          </a:p>
          <a:p>
            <a:pPr marL="342900" lvl="0" indent="-342900">
              <a:lnSpc>
                <a:spcPct val="121000"/>
              </a:lnSpc>
              <a:spcBef>
                <a:spcPts val="0"/>
              </a:spcBef>
              <a:spcAft>
                <a:spcPts val="400"/>
              </a:spcAft>
              <a:buFont typeface="Wingdings" panose="05000000000000000000" pitchFamily="2" charset="2"/>
              <a:buChar char=""/>
            </a:pPr>
            <a:r>
              <a:rPr lang="nl-BE" sz="3200" kern="100">
                <a:solidFill>
                  <a:srgbClr val="1C70B8"/>
                </a:solidFill>
                <a:effectLst/>
                <a:ea typeface="Calibri" panose="020F0502020204030204" pitchFamily="34" charset="0"/>
                <a:cs typeface="Times New Roman" panose="02020603050405020304" pitchFamily="18" charset="0"/>
              </a:rPr>
              <a:t>onze cliënten en partners weten waar het CLB voor staat</a:t>
            </a:r>
            <a:endParaRPr lang="nl-BE" sz="3200" kern="100">
              <a:effectLst/>
              <a:ea typeface="Calibri" panose="020F0502020204030204" pitchFamily="34" charset="0"/>
              <a:cs typeface="Times New Roman" panose="02020603050405020304" pitchFamily="18" charset="0"/>
            </a:endParaRPr>
          </a:p>
          <a:p>
            <a:pPr marL="342900" lvl="0" indent="-342900">
              <a:lnSpc>
                <a:spcPct val="121000"/>
              </a:lnSpc>
              <a:spcBef>
                <a:spcPts val="0"/>
              </a:spcBef>
              <a:spcAft>
                <a:spcPts val="400"/>
              </a:spcAft>
              <a:buFont typeface="Wingdings" panose="05000000000000000000" pitchFamily="2" charset="2"/>
              <a:buChar char=""/>
            </a:pPr>
            <a:r>
              <a:rPr lang="nl-BE" sz="3200" kern="100">
                <a:solidFill>
                  <a:srgbClr val="1C70B8"/>
                </a:solidFill>
                <a:effectLst/>
                <a:ea typeface="Calibri" panose="020F0502020204030204" pitchFamily="34" charset="0"/>
                <a:cs typeface="Times New Roman" panose="02020603050405020304" pitchFamily="18" charset="0"/>
              </a:rPr>
              <a:t>de leerling is zelf eigenaar van zijn traject en krijgt in dialoog ondersteuning en zorg op maat</a:t>
            </a:r>
            <a:endParaRPr lang="nl-BE" sz="3200" kern="100">
              <a:effectLst/>
              <a:ea typeface="Calibri" panose="020F0502020204030204" pitchFamily="34" charset="0"/>
              <a:cs typeface="Times New Roman" panose="02020603050405020304" pitchFamily="18" charset="0"/>
            </a:endParaRPr>
          </a:p>
          <a:p>
            <a:pPr marL="342900" lvl="0" indent="-342900">
              <a:lnSpc>
                <a:spcPct val="121000"/>
              </a:lnSpc>
              <a:spcBef>
                <a:spcPts val="0"/>
              </a:spcBef>
              <a:spcAft>
                <a:spcPts val="400"/>
              </a:spcAft>
              <a:buFont typeface="Wingdings" panose="05000000000000000000" pitchFamily="2" charset="2"/>
              <a:buChar char=""/>
            </a:pPr>
            <a:r>
              <a:rPr lang="nl-BE" sz="3200" kern="100">
                <a:solidFill>
                  <a:srgbClr val="1C70B8"/>
                </a:solidFill>
                <a:effectLst/>
                <a:ea typeface="Calibri" panose="020F0502020204030204" pitchFamily="34" charset="0"/>
                <a:cs typeface="Times New Roman" panose="02020603050405020304" pitchFamily="18" charset="0"/>
              </a:rPr>
              <a:t>we werken </a:t>
            </a:r>
            <a:r>
              <a:rPr lang="nl-BE" sz="3200" kern="100" err="1">
                <a:solidFill>
                  <a:srgbClr val="1C70B8"/>
                </a:solidFill>
                <a:effectLst/>
                <a:ea typeface="Calibri" panose="020F0502020204030204" pitchFamily="34" charset="0"/>
                <a:cs typeface="Times New Roman" panose="02020603050405020304" pitchFamily="18" charset="0"/>
              </a:rPr>
              <a:t>schoolbetrokken</a:t>
            </a:r>
            <a:r>
              <a:rPr lang="nl-BE" sz="3200" kern="100">
                <a:solidFill>
                  <a:srgbClr val="1C70B8"/>
                </a:solidFill>
                <a:effectLst/>
                <a:ea typeface="Calibri" panose="020F0502020204030204" pitchFamily="34" charset="0"/>
                <a:cs typeface="Times New Roman" panose="02020603050405020304" pitchFamily="18" charset="0"/>
              </a:rPr>
              <a:t> mét respect voor het pedagogisch project van de school</a:t>
            </a:r>
            <a:endParaRPr lang="nl-BE" sz="3200" kern="100">
              <a:effectLst/>
              <a:ea typeface="Calibri" panose="020F0502020204030204" pitchFamily="34" charset="0"/>
              <a:cs typeface="Times New Roman" panose="02020603050405020304" pitchFamily="18" charset="0"/>
            </a:endParaRPr>
          </a:p>
          <a:p>
            <a:pPr marL="342900" lvl="0" indent="-342900">
              <a:lnSpc>
                <a:spcPct val="121000"/>
              </a:lnSpc>
              <a:spcBef>
                <a:spcPts val="0"/>
              </a:spcBef>
              <a:spcAft>
                <a:spcPts val="400"/>
              </a:spcAft>
              <a:buFont typeface="Wingdings" panose="05000000000000000000" pitchFamily="2" charset="2"/>
              <a:buChar char=""/>
            </a:pPr>
            <a:r>
              <a:rPr lang="nl-BE" sz="3200" kern="100">
                <a:solidFill>
                  <a:srgbClr val="1C70B8"/>
                </a:solidFill>
                <a:effectLst/>
                <a:ea typeface="Calibri" panose="020F0502020204030204" pitchFamily="34" charset="0"/>
                <a:cs typeface="Times New Roman" panose="02020603050405020304" pitchFamily="18" charset="0"/>
              </a:rPr>
              <a:t>we hebben goede relaties met onze partners</a:t>
            </a:r>
            <a:endParaRPr lang="nl-BE" sz="3200" kern="100">
              <a:effectLst/>
              <a:ea typeface="Calibri" panose="020F0502020204030204" pitchFamily="34" charset="0"/>
              <a:cs typeface="Times New Roman" panose="02020603050405020304" pitchFamily="18" charset="0"/>
            </a:endParaRPr>
          </a:p>
          <a:p>
            <a:pPr marL="342900" lvl="0" indent="-342900">
              <a:lnSpc>
                <a:spcPct val="121000"/>
              </a:lnSpc>
              <a:spcBef>
                <a:spcPts val="0"/>
              </a:spcBef>
              <a:spcAft>
                <a:spcPts val="400"/>
              </a:spcAft>
              <a:buFont typeface="Wingdings" panose="05000000000000000000" pitchFamily="2" charset="2"/>
              <a:buChar char=""/>
            </a:pPr>
            <a:r>
              <a:rPr lang="nl-BE" sz="3200" kern="100">
                <a:solidFill>
                  <a:srgbClr val="1C70B8"/>
                </a:solidFill>
                <a:effectLst/>
                <a:ea typeface="Calibri" panose="020F0502020204030204" pitchFamily="34" charset="0"/>
                <a:cs typeface="Times New Roman" panose="02020603050405020304" pitchFamily="18" charset="0"/>
              </a:rPr>
              <a:t>de cliënten zijn geholpen én voelen zich geholpen</a:t>
            </a:r>
            <a:endParaRPr lang="nl-BE" sz="3200" kern="1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444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118" y="0"/>
            <a:ext cx="11323320" cy="1325563"/>
          </a:xfrm>
        </p:spPr>
        <p:txBody>
          <a:bodyPr>
            <a:normAutofit/>
          </a:bodyPr>
          <a:lstStyle/>
          <a:p>
            <a:r>
              <a:rPr lang="nl-BE" sz="4800">
                <a:solidFill>
                  <a:srgbClr val="008D36"/>
                </a:solidFill>
                <a:latin typeface="+mn-lt"/>
                <a:ea typeface="+mn-ea"/>
                <a:cs typeface="+mn-cs"/>
              </a:rPr>
              <a:t>Wat verandert er niet? (2)</a:t>
            </a:r>
          </a:p>
        </p:txBody>
      </p:sp>
      <p:sp>
        <p:nvSpPr>
          <p:cNvPr id="3" name="Tijdelijke aanduiding voor inhoud 2"/>
          <p:cNvSpPr>
            <a:spLocks noGrp="1"/>
          </p:cNvSpPr>
          <p:nvPr>
            <p:ph idx="1"/>
          </p:nvPr>
        </p:nvSpPr>
        <p:spPr>
          <a:xfrm>
            <a:off x="515874" y="1147207"/>
            <a:ext cx="11160252" cy="4806124"/>
          </a:xfrm>
        </p:spPr>
        <p:txBody>
          <a:bodyPr vert="horz" wrap="square" lIns="91440" tIns="45720" rIns="91440" bIns="45720" rtlCol="0" anchor="t">
            <a:spAutoFit/>
          </a:bodyPr>
          <a:lstStyle/>
          <a:p>
            <a:pPr marL="514350" indent="-514350" algn="just">
              <a:lnSpc>
                <a:spcPct val="121000"/>
              </a:lnSpc>
              <a:spcBef>
                <a:spcPts val="0"/>
              </a:spcBef>
              <a:spcAft>
                <a:spcPts val="400"/>
              </a:spcAft>
              <a:buFont typeface="+mj-lt"/>
              <a:buAutoNum type="arabicPeriod" startAt="7"/>
            </a:pPr>
            <a:r>
              <a:rPr lang="nl-BE" sz="2800" kern="100">
                <a:solidFill>
                  <a:srgbClr val="1C70B8"/>
                </a:solidFill>
                <a:ea typeface="Calibri" panose="020F0502020204030204" pitchFamily="34" charset="0"/>
                <a:cs typeface="Times New Roman"/>
              </a:rPr>
              <a:t>We kiezen steeds de weg van de MINST INGRIJPENDE HULP.</a:t>
            </a:r>
            <a:endParaRPr lang="nl-BE" sz="2800" kern="100">
              <a:solidFill>
                <a:srgbClr val="000000"/>
              </a:solidFill>
              <a:ea typeface="Calibri" panose="020F0502020204030204" pitchFamily="34" charset="0"/>
              <a:cs typeface="Times New Roman"/>
            </a:endParaRPr>
          </a:p>
          <a:p>
            <a:pPr marL="514350" indent="-514350" algn="just">
              <a:lnSpc>
                <a:spcPct val="121000"/>
              </a:lnSpc>
              <a:spcBef>
                <a:spcPts val="0"/>
              </a:spcBef>
              <a:spcAft>
                <a:spcPts val="400"/>
              </a:spcAft>
              <a:buFont typeface="+mj-lt"/>
              <a:buAutoNum type="arabicPeriod" startAt="7"/>
            </a:pPr>
            <a:r>
              <a:rPr lang="nl-BE" sz="2800" kern="100">
                <a:solidFill>
                  <a:srgbClr val="1C70B8"/>
                </a:solidFill>
                <a:ea typeface="Calibri" panose="020F0502020204030204" pitchFamily="34" charset="0"/>
                <a:cs typeface="Times New Roman"/>
              </a:rPr>
              <a:t>Niet elk HGD-traject zal leiden tot een GC/IAC of OV4-verslag.  Het kan ook zijn dat er in de eerste plaats nood is aan hulp in de basiszorg of in de verhoogde zorg/andere kernactiviteiten.</a:t>
            </a:r>
            <a:endParaRPr lang="nl-BE" sz="2800" kern="100">
              <a:solidFill>
                <a:srgbClr val="000000"/>
              </a:solidFill>
              <a:ea typeface="Calibri" panose="020F0502020204030204" pitchFamily="34" charset="0"/>
              <a:cs typeface="Times New Roman"/>
            </a:endParaRPr>
          </a:p>
          <a:p>
            <a:pPr marL="514350" indent="-514350" algn="just">
              <a:lnSpc>
                <a:spcPct val="121000"/>
              </a:lnSpc>
              <a:spcBef>
                <a:spcPts val="0"/>
              </a:spcBef>
              <a:spcAft>
                <a:spcPts val="400"/>
              </a:spcAft>
              <a:buFont typeface="+mj-lt"/>
              <a:buAutoNum type="arabicPeriod" startAt="7"/>
            </a:pPr>
            <a:r>
              <a:rPr lang="nl-BE" sz="2800" kern="100">
                <a:solidFill>
                  <a:srgbClr val="1C70B8"/>
                </a:solidFill>
                <a:ea typeface="Calibri" panose="020F0502020204030204" pitchFamily="34" charset="0"/>
                <a:cs typeface="Times New Roman"/>
              </a:rPr>
              <a:t>Elke vraag die we krijgen om een traject te starten bekijken we eerst CONSULTATIEF.</a:t>
            </a:r>
            <a:endParaRPr lang="nl-BE" sz="2800" kern="100">
              <a:solidFill>
                <a:srgbClr val="000000"/>
              </a:solidFill>
              <a:ea typeface="Calibri" panose="020F0502020204030204" pitchFamily="34" charset="0"/>
              <a:cs typeface="Times New Roman"/>
            </a:endParaRPr>
          </a:p>
          <a:p>
            <a:pPr marL="514350" indent="-514350" algn="just">
              <a:lnSpc>
                <a:spcPct val="121000"/>
              </a:lnSpc>
              <a:spcBef>
                <a:spcPts val="0"/>
              </a:spcBef>
              <a:spcAft>
                <a:spcPts val="400"/>
              </a:spcAft>
              <a:buFont typeface="+mj-lt"/>
              <a:buAutoNum type="arabicPeriod" startAt="7"/>
            </a:pPr>
            <a:r>
              <a:rPr lang="nl-BE" sz="2800" kern="100">
                <a:solidFill>
                  <a:srgbClr val="1C70B8"/>
                </a:solidFill>
                <a:ea typeface="Calibri" panose="020F0502020204030204" pitchFamily="34" charset="0"/>
                <a:cs typeface="Times New Roman"/>
              </a:rPr>
              <a:t>Als er overgegaan wordt naar een traject wil dit zeggen dat de school reeds een traject liep met leerling en/of ouders.</a:t>
            </a:r>
            <a:endParaRPr lang="nl-BE" sz="2800"/>
          </a:p>
          <a:p>
            <a:pPr marL="342900" lvl="0" indent="-342900" algn="just">
              <a:lnSpc>
                <a:spcPct val="121000"/>
              </a:lnSpc>
              <a:spcBef>
                <a:spcPts val="0"/>
              </a:spcBef>
              <a:spcAft>
                <a:spcPts val="400"/>
              </a:spcAft>
              <a:buAutoNum type="arabicPeriod" startAt="7"/>
            </a:pPr>
            <a:endParaRPr lang="nl-BE" sz="2000" kern="100">
              <a:solidFill>
                <a:srgbClr val="1C70B8"/>
              </a:solidFill>
              <a:latin typeface="Arial"/>
              <a:ea typeface="Calibri" panose="020F0502020204030204" pitchFamily="34" charset="0"/>
              <a:cs typeface="Times New Roman"/>
            </a:endParaRPr>
          </a:p>
        </p:txBody>
      </p:sp>
    </p:spTree>
    <p:extLst>
      <p:ext uri="{BB962C8B-B14F-4D97-AF65-F5344CB8AC3E}">
        <p14:creationId xmlns:p14="http://schemas.microsoft.com/office/powerpoint/2010/main" val="4238871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45309C-B0F3-C342-EFBD-D65E6D81C213}"/>
              </a:ext>
            </a:extLst>
          </p:cNvPr>
          <p:cNvSpPr>
            <a:spLocks noGrp="1"/>
          </p:cNvSpPr>
          <p:nvPr>
            <p:ph type="title"/>
          </p:nvPr>
        </p:nvSpPr>
        <p:spPr/>
        <p:txBody>
          <a:bodyPr/>
          <a:lstStyle/>
          <a:p>
            <a:r>
              <a:rPr lang="nl-BE"/>
              <a:t>Wat veranderde wel?</a:t>
            </a:r>
          </a:p>
        </p:txBody>
      </p:sp>
    </p:spTree>
    <p:extLst>
      <p:ext uri="{BB962C8B-B14F-4D97-AF65-F5344CB8AC3E}">
        <p14:creationId xmlns:p14="http://schemas.microsoft.com/office/powerpoint/2010/main" val="2981880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118" y="0"/>
            <a:ext cx="11323320" cy="1325563"/>
          </a:xfrm>
        </p:spPr>
        <p:txBody>
          <a:bodyPr>
            <a:normAutofit/>
          </a:bodyPr>
          <a:lstStyle/>
          <a:p>
            <a:r>
              <a:rPr lang="nl-BE" sz="4800">
                <a:solidFill>
                  <a:srgbClr val="008D36"/>
                </a:solidFill>
                <a:latin typeface="+mn-lt"/>
                <a:ea typeface="+mn-ea"/>
                <a:cs typeface="+mn-cs"/>
              </a:rPr>
              <a:t>Wat veranderde WEL? </a:t>
            </a:r>
          </a:p>
        </p:txBody>
      </p:sp>
      <p:sp>
        <p:nvSpPr>
          <p:cNvPr id="3" name="Tijdelijke aanduiding voor inhoud 2"/>
          <p:cNvSpPr>
            <a:spLocks noGrp="1"/>
          </p:cNvSpPr>
          <p:nvPr>
            <p:ph idx="1"/>
          </p:nvPr>
        </p:nvSpPr>
        <p:spPr>
          <a:xfrm>
            <a:off x="182118" y="973036"/>
            <a:ext cx="11323320" cy="5683607"/>
          </a:xfrm>
        </p:spPr>
        <p:txBody>
          <a:bodyPr vert="horz" wrap="square" lIns="91440" tIns="45720" rIns="91440" bIns="45720" rtlCol="0" anchor="t">
            <a:spAutoFit/>
          </a:bodyPr>
          <a:lstStyle/>
          <a:p>
            <a:pPr marL="0" marR="149860" lvl="0" indent="0">
              <a:lnSpc>
                <a:spcPct val="100000"/>
              </a:lnSpc>
              <a:spcAft>
                <a:spcPts val="0"/>
              </a:spcAft>
              <a:buNone/>
            </a:pPr>
            <a:r>
              <a:rPr lang="nl-BE" sz="3000" u="sng">
                <a:solidFill>
                  <a:srgbClr val="1C70B8"/>
                </a:solidFill>
                <a:cs typeface="Arial" panose="020B0604020202020204" pitchFamily="34" charset="0"/>
              </a:rPr>
              <a:t>De benamingen van de verslagen:</a:t>
            </a:r>
          </a:p>
          <a:p>
            <a:pPr marR="149860" lvl="1">
              <a:lnSpc>
                <a:spcPct val="100000"/>
              </a:lnSpc>
            </a:pPr>
            <a:r>
              <a:rPr lang="nl-BE" sz="3000">
                <a:solidFill>
                  <a:srgbClr val="1C70B8"/>
                </a:solidFill>
                <a:cs typeface="Arial" panose="020B0604020202020204" pitchFamily="34" charset="0"/>
              </a:rPr>
              <a:t>Gemotiveerd verslag </a:t>
            </a:r>
            <a:r>
              <a:rPr lang="nl-BE" sz="3000">
                <a:solidFill>
                  <a:srgbClr val="1C70B8"/>
                </a:solidFill>
                <a:cs typeface="Arial" panose="020B0604020202020204" pitchFamily="34" charset="0"/>
                <a:sym typeface="Wingdings" panose="05000000000000000000" pitchFamily="2" charset="2"/>
              </a:rPr>
              <a:t></a:t>
            </a:r>
            <a:r>
              <a:rPr lang="nl-BE" sz="3000">
                <a:solidFill>
                  <a:srgbClr val="1C70B8"/>
                </a:solidFill>
                <a:cs typeface="Arial" panose="020B0604020202020204" pitchFamily="34" charset="0"/>
              </a:rPr>
              <a:t> </a:t>
            </a:r>
            <a:r>
              <a:rPr lang="nl-BE" sz="3000" b="1">
                <a:solidFill>
                  <a:srgbClr val="1C70B8"/>
                </a:solidFill>
                <a:cs typeface="Arial" panose="020B0604020202020204" pitchFamily="34" charset="0"/>
              </a:rPr>
              <a:t>GC-verslag</a:t>
            </a:r>
            <a:r>
              <a:rPr lang="nl-BE" sz="3000">
                <a:solidFill>
                  <a:srgbClr val="1C70B8"/>
                </a:solidFill>
                <a:cs typeface="Arial" panose="020B0604020202020204" pitchFamily="34" charset="0"/>
              </a:rPr>
              <a:t> (gemeenschappelijk curriculum)</a:t>
            </a:r>
          </a:p>
          <a:p>
            <a:pPr marR="149860" lvl="1">
              <a:lnSpc>
                <a:spcPct val="100000"/>
              </a:lnSpc>
            </a:pPr>
            <a:r>
              <a:rPr lang="nl-BE" sz="3000">
                <a:solidFill>
                  <a:srgbClr val="1C70B8"/>
                </a:solidFill>
                <a:cs typeface="Arial" panose="020B0604020202020204" pitchFamily="34" charset="0"/>
              </a:rPr>
              <a:t>Verslag </a:t>
            </a:r>
            <a:r>
              <a:rPr lang="nl-BE" sz="3000">
                <a:solidFill>
                  <a:srgbClr val="1C70B8"/>
                </a:solidFill>
                <a:cs typeface="Arial" panose="020B0604020202020204" pitchFamily="34" charset="0"/>
                <a:sym typeface="Wingdings" panose="05000000000000000000" pitchFamily="2" charset="2"/>
              </a:rPr>
              <a:t> </a:t>
            </a:r>
            <a:r>
              <a:rPr lang="nl-BE" sz="3000" b="1">
                <a:solidFill>
                  <a:srgbClr val="1C70B8"/>
                </a:solidFill>
                <a:cs typeface="Arial" panose="020B0604020202020204" pitchFamily="34" charset="0"/>
              </a:rPr>
              <a:t>IAC-verslag of OV4-verslag </a:t>
            </a:r>
            <a:r>
              <a:rPr lang="nl-BE" sz="3000">
                <a:solidFill>
                  <a:srgbClr val="1C70B8"/>
                </a:solidFill>
                <a:cs typeface="Arial" panose="020B0604020202020204" pitchFamily="34" charset="0"/>
              </a:rPr>
              <a:t>(enkel SO en BUSO)</a:t>
            </a:r>
          </a:p>
          <a:p>
            <a:pPr marL="0" marR="149860" indent="0">
              <a:lnSpc>
                <a:spcPct val="100000"/>
              </a:lnSpc>
              <a:buNone/>
            </a:pPr>
            <a:r>
              <a:rPr lang="nl-BE" sz="3000" u="sng">
                <a:solidFill>
                  <a:srgbClr val="1C70B8"/>
                </a:solidFill>
                <a:cs typeface="Arial" panose="020B0604020202020204" pitchFamily="34" charset="0"/>
              </a:rPr>
              <a:t>OV4-verslag:</a:t>
            </a:r>
          </a:p>
          <a:p>
            <a:pPr marR="149860" lvl="1">
              <a:lnSpc>
                <a:spcPct val="100000"/>
              </a:lnSpc>
            </a:pPr>
            <a:r>
              <a:rPr lang="nl-BE" sz="3000" b="1">
                <a:solidFill>
                  <a:srgbClr val="1C70B8"/>
                </a:solidFill>
                <a:cs typeface="Arial" panose="020B0604020202020204" pitchFamily="34" charset="0"/>
              </a:rPr>
              <a:t>Doel</a:t>
            </a:r>
            <a:r>
              <a:rPr lang="nl-BE" sz="3000">
                <a:solidFill>
                  <a:srgbClr val="1C70B8"/>
                </a:solidFill>
                <a:cs typeface="Arial" panose="020B0604020202020204" pitchFamily="34" charset="0"/>
              </a:rPr>
              <a:t>: GC volgen </a:t>
            </a:r>
            <a:r>
              <a:rPr lang="nl-BE" sz="3000" err="1">
                <a:solidFill>
                  <a:srgbClr val="1C70B8"/>
                </a:solidFill>
                <a:cs typeface="Arial" panose="020B0604020202020204" pitchFamily="34" charset="0"/>
              </a:rPr>
              <a:t>ifv</a:t>
            </a:r>
            <a:r>
              <a:rPr lang="nl-BE" sz="3000">
                <a:solidFill>
                  <a:srgbClr val="1C70B8"/>
                </a:solidFill>
                <a:cs typeface="Arial" panose="020B0604020202020204" pitchFamily="34" charset="0"/>
              </a:rPr>
              <a:t> behalen diploma SO</a:t>
            </a:r>
          </a:p>
          <a:p>
            <a:pPr marR="149860" lvl="1">
              <a:lnSpc>
                <a:spcPct val="100000"/>
              </a:lnSpc>
            </a:pPr>
            <a:r>
              <a:rPr lang="nl-BE" sz="3000" b="1">
                <a:solidFill>
                  <a:srgbClr val="1C70B8"/>
                </a:solidFill>
                <a:cs typeface="Arial" panose="020B0604020202020204" pitchFamily="34" charset="0"/>
              </a:rPr>
              <a:t>Motivering</a:t>
            </a:r>
            <a:r>
              <a:rPr lang="nl-BE" sz="3000">
                <a:solidFill>
                  <a:srgbClr val="1C70B8"/>
                </a:solidFill>
                <a:cs typeface="Arial" panose="020B0604020202020204" pitchFamily="34" charset="0"/>
              </a:rPr>
              <a:t> wordt uitgebreider: </a:t>
            </a:r>
          </a:p>
          <a:p>
            <a:pPr marR="149860" lvl="2">
              <a:lnSpc>
                <a:spcPct val="100000"/>
              </a:lnSpc>
              <a:buFont typeface="Arial" panose="020B0604020202020204" pitchFamily="34" charset="0"/>
              <a:buChar char="•"/>
            </a:pPr>
            <a:r>
              <a:rPr lang="nl-BE" sz="3000">
                <a:solidFill>
                  <a:srgbClr val="1C70B8"/>
                </a:solidFill>
                <a:cs typeface="Arial" panose="020B0604020202020204" pitchFamily="34" charset="0"/>
              </a:rPr>
              <a:t>intensieve ondersteuningsnood van de leerling (onderwijskundig, orthopedagogisch en </a:t>
            </a:r>
            <a:r>
              <a:rPr lang="nl-BE" sz="3000" err="1">
                <a:solidFill>
                  <a:srgbClr val="1C70B8"/>
                </a:solidFill>
                <a:cs typeface="Arial" panose="020B0604020202020204" pitchFamily="34" charset="0"/>
              </a:rPr>
              <a:t>orthodidactisch</a:t>
            </a:r>
            <a:r>
              <a:rPr lang="nl-BE" sz="3000">
                <a:solidFill>
                  <a:srgbClr val="1C70B8"/>
                </a:solidFill>
                <a:cs typeface="Arial" panose="020B0604020202020204" pitchFamily="34" charset="0"/>
              </a:rPr>
              <a:t>)</a:t>
            </a:r>
          </a:p>
          <a:p>
            <a:pPr marR="149860" lvl="2">
              <a:lnSpc>
                <a:spcPct val="100000"/>
              </a:lnSpc>
              <a:buFont typeface="Arial" panose="020B0604020202020204" pitchFamily="34" charset="0"/>
              <a:buChar char="•"/>
            </a:pPr>
            <a:r>
              <a:rPr lang="nl-BE" sz="3000">
                <a:solidFill>
                  <a:srgbClr val="1C70B8"/>
                </a:solidFill>
                <a:cs typeface="Arial" panose="020B0604020202020204" pitchFamily="34" charset="0"/>
              </a:rPr>
              <a:t>de nood van inzet van paramedisch, sociaal, medisch, psychologisch of orthopedagogisch personeel</a:t>
            </a:r>
          </a:p>
        </p:txBody>
      </p:sp>
    </p:spTree>
    <p:extLst>
      <p:ext uri="{BB962C8B-B14F-4D97-AF65-F5344CB8AC3E}">
        <p14:creationId xmlns:p14="http://schemas.microsoft.com/office/powerpoint/2010/main" val="107606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118" y="0"/>
            <a:ext cx="11323320" cy="1325563"/>
          </a:xfrm>
        </p:spPr>
        <p:txBody>
          <a:bodyPr>
            <a:normAutofit/>
          </a:bodyPr>
          <a:lstStyle/>
          <a:p>
            <a:r>
              <a:rPr lang="nl-BE" sz="4800">
                <a:solidFill>
                  <a:srgbClr val="008D36"/>
                </a:solidFill>
                <a:latin typeface="+mn-lt"/>
                <a:ea typeface="+mn-ea"/>
                <a:cs typeface="+mn-cs"/>
              </a:rPr>
              <a:t>Wat veranderde WEL? </a:t>
            </a:r>
          </a:p>
        </p:txBody>
      </p:sp>
      <p:sp>
        <p:nvSpPr>
          <p:cNvPr id="3" name="Tijdelijke aanduiding voor inhoud 2"/>
          <p:cNvSpPr>
            <a:spLocks noGrp="1"/>
          </p:cNvSpPr>
          <p:nvPr>
            <p:ph idx="1"/>
          </p:nvPr>
        </p:nvSpPr>
        <p:spPr>
          <a:xfrm>
            <a:off x="515874" y="1147207"/>
            <a:ext cx="11160252" cy="3639458"/>
          </a:xfrm>
        </p:spPr>
        <p:txBody>
          <a:bodyPr vert="horz" wrap="square" lIns="91440" tIns="45720" rIns="91440" bIns="45720" rtlCol="0" anchor="t">
            <a:spAutoFit/>
          </a:bodyPr>
          <a:lstStyle/>
          <a:p>
            <a:pPr marL="0" marR="149860" indent="0">
              <a:lnSpc>
                <a:spcPct val="100000"/>
              </a:lnSpc>
              <a:buNone/>
            </a:pPr>
            <a:r>
              <a:rPr lang="nl-BE" sz="3200">
                <a:solidFill>
                  <a:srgbClr val="1C70B8"/>
                </a:solidFill>
                <a:cs typeface="Arial" panose="020B0604020202020204" pitchFamily="34" charset="0"/>
              </a:rPr>
              <a:t>Het begeleiden van leerlingen met een IAC in het gewoon onderwijs worden duidelijker omschreven:</a:t>
            </a:r>
          </a:p>
          <a:p>
            <a:pPr marR="149860" lvl="1">
              <a:lnSpc>
                <a:spcPct val="100000"/>
              </a:lnSpc>
            </a:pPr>
            <a:r>
              <a:rPr lang="nl-BE" sz="3200">
                <a:solidFill>
                  <a:srgbClr val="1C70B8"/>
                </a:solidFill>
                <a:cs typeface="Arial" panose="020B0604020202020204" pitchFamily="34" charset="0"/>
              </a:rPr>
              <a:t>Cyclisch proces van handelingsplanning moet doorlopen worden (conform aan </a:t>
            </a:r>
            <a:r>
              <a:rPr lang="nl-BE" sz="3200" err="1">
                <a:solidFill>
                  <a:srgbClr val="1C70B8"/>
                </a:solidFill>
                <a:cs typeface="Arial" panose="020B0604020202020204" pitchFamily="34" charset="0"/>
              </a:rPr>
              <a:t>BuO</a:t>
            </a:r>
            <a:r>
              <a:rPr lang="nl-BE" sz="3200">
                <a:solidFill>
                  <a:srgbClr val="1C70B8"/>
                </a:solidFill>
                <a:cs typeface="Arial" panose="020B0604020202020204" pitchFamily="34" charset="0"/>
              </a:rPr>
              <a:t>)</a:t>
            </a:r>
          </a:p>
          <a:p>
            <a:pPr marR="149860" lvl="1">
              <a:lnSpc>
                <a:spcPct val="100000"/>
              </a:lnSpc>
            </a:pPr>
            <a:r>
              <a:rPr lang="nl-BE" sz="3200">
                <a:solidFill>
                  <a:srgbClr val="1C70B8"/>
                </a:solidFill>
                <a:cs typeface="Arial" panose="020B0604020202020204" pitchFamily="34" charset="0"/>
              </a:rPr>
              <a:t>Doelgericht, systematisch, planmatig, constructief, transparant</a:t>
            </a:r>
          </a:p>
          <a:p>
            <a:pPr marR="149860" lvl="1">
              <a:lnSpc>
                <a:spcPct val="100000"/>
              </a:lnSpc>
            </a:pPr>
            <a:endParaRPr lang="nl-BE" sz="2600">
              <a:solidFill>
                <a:srgbClr val="1C70B8"/>
              </a:solidFill>
              <a:latin typeface="Arial"/>
              <a:cs typeface="Arial"/>
            </a:endParaRPr>
          </a:p>
        </p:txBody>
      </p:sp>
    </p:spTree>
    <p:extLst>
      <p:ext uri="{BB962C8B-B14F-4D97-AF65-F5344CB8AC3E}">
        <p14:creationId xmlns:p14="http://schemas.microsoft.com/office/powerpoint/2010/main" val="52750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118" y="0"/>
            <a:ext cx="11323320" cy="1325563"/>
          </a:xfrm>
        </p:spPr>
        <p:txBody>
          <a:bodyPr>
            <a:normAutofit/>
          </a:bodyPr>
          <a:lstStyle/>
          <a:p>
            <a:r>
              <a:rPr lang="nl-BE" sz="4800">
                <a:solidFill>
                  <a:srgbClr val="008D36"/>
                </a:solidFill>
                <a:latin typeface="+mn-lt"/>
                <a:ea typeface="+mn-ea"/>
                <a:cs typeface="+mn-cs"/>
              </a:rPr>
              <a:t>Wat veranderde WEL? </a:t>
            </a:r>
          </a:p>
        </p:txBody>
      </p:sp>
      <p:sp>
        <p:nvSpPr>
          <p:cNvPr id="3" name="Tijdelijke aanduiding voor inhoud 2"/>
          <p:cNvSpPr>
            <a:spLocks noGrp="1"/>
          </p:cNvSpPr>
          <p:nvPr>
            <p:ph idx="1"/>
          </p:nvPr>
        </p:nvSpPr>
        <p:spPr>
          <a:xfrm>
            <a:off x="515874" y="1325563"/>
            <a:ext cx="11160252" cy="3795911"/>
          </a:xfrm>
        </p:spPr>
        <p:txBody>
          <a:bodyPr vert="horz" wrap="square" lIns="91440" tIns="45720" rIns="91440" bIns="45720" rtlCol="0" anchor="t">
            <a:spAutoFit/>
          </a:bodyPr>
          <a:lstStyle/>
          <a:p>
            <a:pPr marL="0" marR="149860" indent="0">
              <a:lnSpc>
                <a:spcPct val="100000"/>
              </a:lnSpc>
              <a:buNone/>
            </a:pPr>
            <a:r>
              <a:rPr lang="nl-BE" sz="3200">
                <a:solidFill>
                  <a:srgbClr val="1C70B8"/>
                </a:solidFill>
                <a:cs typeface="Arial" panose="020B0604020202020204" pitchFamily="34" charset="0"/>
              </a:rPr>
              <a:t>Mogelijkheid tot </a:t>
            </a:r>
            <a:r>
              <a:rPr lang="nl-BE" sz="3200" b="1">
                <a:solidFill>
                  <a:srgbClr val="1C70B8"/>
                </a:solidFill>
                <a:cs typeface="Arial" panose="020B0604020202020204" pitchFamily="34" charset="0"/>
              </a:rPr>
              <a:t>samenwerking gewoon/buitengewoon via lesbijwoning </a:t>
            </a:r>
            <a:r>
              <a:rPr lang="nl-BE" sz="3200">
                <a:solidFill>
                  <a:srgbClr val="1C70B8"/>
                </a:solidFill>
                <a:cs typeface="Arial" panose="020B0604020202020204" pitchFamily="34" charset="0"/>
              </a:rPr>
              <a:t>maar deze moeten op bestuursniveau van de scholen geregeld worden</a:t>
            </a:r>
          </a:p>
          <a:p>
            <a:pPr marL="0" marR="149860" indent="0">
              <a:lnSpc>
                <a:spcPct val="100000"/>
              </a:lnSpc>
              <a:buNone/>
            </a:pPr>
            <a:endParaRPr lang="nl-BE" sz="3200">
              <a:solidFill>
                <a:srgbClr val="1C70B8"/>
              </a:solidFill>
              <a:cs typeface="Arial" panose="020B0604020202020204" pitchFamily="34" charset="0"/>
            </a:endParaRPr>
          </a:p>
          <a:p>
            <a:pPr marL="0" marR="149860" indent="0">
              <a:lnSpc>
                <a:spcPct val="100000"/>
              </a:lnSpc>
              <a:buNone/>
            </a:pPr>
            <a:r>
              <a:rPr lang="nl-BE" sz="3200" b="1">
                <a:solidFill>
                  <a:srgbClr val="1C70B8"/>
                </a:solidFill>
                <a:cs typeface="Arial" panose="020B0604020202020204" pitchFamily="34" charset="0"/>
              </a:rPr>
              <a:t>Evaluatie type basisaanbod </a:t>
            </a:r>
            <a:r>
              <a:rPr lang="nl-BE" sz="3200">
                <a:solidFill>
                  <a:srgbClr val="1C70B8"/>
                </a:solidFill>
                <a:cs typeface="Arial" panose="020B0604020202020204" pitchFamily="34" charset="0"/>
              </a:rPr>
              <a:t>vervalt. Maar voor alle types geldt dat dit moet gebeuren als ouders het vragen of de school dit wenselijk acht (dit zal dan een HGD-traject worden voor ons)</a:t>
            </a:r>
          </a:p>
        </p:txBody>
      </p:sp>
    </p:spTree>
    <p:extLst>
      <p:ext uri="{BB962C8B-B14F-4D97-AF65-F5344CB8AC3E}">
        <p14:creationId xmlns:p14="http://schemas.microsoft.com/office/powerpoint/2010/main" val="330539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118" y="0"/>
            <a:ext cx="11323320" cy="1325563"/>
          </a:xfrm>
        </p:spPr>
        <p:txBody>
          <a:bodyPr>
            <a:normAutofit/>
          </a:bodyPr>
          <a:lstStyle/>
          <a:p>
            <a:r>
              <a:rPr lang="nl-BE" sz="4800">
                <a:solidFill>
                  <a:srgbClr val="008D36"/>
                </a:solidFill>
                <a:latin typeface="+mn-lt"/>
                <a:ea typeface="+mn-ea"/>
                <a:cs typeface="+mn-cs"/>
              </a:rPr>
              <a:t>Wat veranderde WEL? </a:t>
            </a:r>
          </a:p>
        </p:txBody>
      </p:sp>
      <p:sp>
        <p:nvSpPr>
          <p:cNvPr id="3" name="Tijdelijke aanduiding voor inhoud 2"/>
          <p:cNvSpPr>
            <a:spLocks noGrp="1"/>
          </p:cNvSpPr>
          <p:nvPr>
            <p:ph idx="1"/>
          </p:nvPr>
        </p:nvSpPr>
        <p:spPr>
          <a:xfrm>
            <a:off x="515874" y="1147207"/>
            <a:ext cx="11160252" cy="5156283"/>
          </a:xfrm>
        </p:spPr>
        <p:txBody>
          <a:bodyPr wrap="square">
            <a:spAutoFit/>
          </a:bodyPr>
          <a:lstStyle/>
          <a:p>
            <a:pPr marL="0" marR="149860" indent="0">
              <a:lnSpc>
                <a:spcPct val="100000"/>
              </a:lnSpc>
              <a:spcAft>
                <a:spcPts val="0"/>
              </a:spcAft>
              <a:buNone/>
            </a:pPr>
            <a:r>
              <a:rPr lang="nl-BE" sz="3200">
                <a:solidFill>
                  <a:srgbClr val="1C70B8"/>
                </a:solidFill>
                <a:cs typeface="Arial" panose="020B0604020202020204" pitchFamily="34" charset="0"/>
              </a:rPr>
              <a:t>Opvolging door inspectie:</a:t>
            </a:r>
          </a:p>
          <a:p>
            <a:pPr marL="685800" marR="149860" lvl="2">
              <a:spcBef>
                <a:spcPts val="1000"/>
              </a:spcBef>
            </a:pPr>
            <a:r>
              <a:rPr lang="nl-NL" sz="3200">
                <a:solidFill>
                  <a:srgbClr val="0070C0"/>
                </a:solidFill>
                <a:cs typeface="Arial" panose="020B0604020202020204" pitchFamily="34" charset="0"/>
              </a:rPr>
              <a:t>Aantal verslagen</a:t>
            </a:r>
          </a:p>
          <a:p>
            <a:pPr marL="685800" marR="149860" lvl="2">
              <a:spcBef>
                <a:spcPts val="1000"/>
              </a:spcBef>
            </a:pPr>
            <a:r>
              <a:rPr lang="nl-NL" sz="3200">
                <a:solidFill>
                  <a:srgbClr val="0070C0"/>
                </a:solidFill>
                <a:cs typeface="Arial" panose="020B0604020202020204" pitchFamily="34" charset="0"/>
              </a:rPr>
              <a:t>Signaalfunctie</a:t>
            </a:r>
          </a:p>
          <a:p>
            <a:pPr marL="685800" marR="149860" lvl="2">
              <a:spcBef>
                <a:spcPts val="1000"/>
              </a:spcBef>
            </a:pPr>
            <a:r>
              <a:rPr lang="nl-NL" sz="3200">
                <a:solidFill>
                  <a:srgbClr val="0070C0"/>
                </a:solidFill>
                <a:cs typeface="Arial" panose="020B0604020202020204" pitchFamily="34" charset="0"/>
              </a:rPr>
              <a:t>Consultatieve leerlingbegeleiding</a:t>
            </a:r>
          </a:p>
          <a:p>
            <a:pPr marL="685800" marR="149860" lvl="2">
              <a:spcBef>
                <a:spcPts val="1000"/>
              </a:spcBef>
            </a:pPr>
            <a:r>
              <a:rPr lang="nl-NL" sz="3200">
                <a:solidFill>
                  <a:srgbClr val="0070C0"/>
                </a:solidFill>
                <a:cs typeface="Arial" panose="020B0604020202020204" pitchFamily="34" charset="0"/>
              </a:rPr>
              <a:t>Kwaliteit van HGD-traject </a:t>
            </a:r>
            <a:r>
              <a:rPr lang="nl-NL" sz="3200" err="1">
                <a:solidFill>
                  <a:srgbClr val="0070C0"/>
                </a:solidFill>
                <a:cs typeface="Arial" panose="020B0604020202020204" pitchFamily="34" charset="0"/>
              </a:rPr>
              <a:t>ifv</a:t>
            </a:r>
            <a:r>
              <a:rPr lang="nl-NL" sz="3200">
                <a:solidFill>
                  <a:srgbClr val="0070C0"/>
                </a:solidFill>
                <a:cs typeface="Arial" panose="020B0604020202020204" pitchFamily="34" charset="0"/>
              </a:rPr>
              <a:t> verslag </a:t>
            </a:r>
          </a:p>
          <a:p>
            <a:pPr marL="685800" marR="149860" lvl="2">
              <a:spcBef>
                <a:spcPts val="1000"/>
              </a:spcBef>
            </a:pPr>
            <a:r>
              <a:rPr lang="nl-NL" sz="3200">
                <a:solidFill>
                  <a:srgbClr val="0070C0"/>
                </a:solidFill>
                <a:cs typeface="Arial" panose="020B0604020202020204" pitchFamily="34" charset="0"/>
              </a:rPr>
              <a:t>Afweging redelijke aanpassingen </a:t>
            </a:r>
          </a:p>
          <a:p>
            <a:pPr marL="685800" marR="149860" lvl="2">
              <a:spcBef>
                <a:spcPts val="1000"/>
              </a:spcBef>
            </a:pPr>
            <a:r>
              <a:rPr lang="nl-NL" sz="3200">
                <a:solidFill>
                  <a:srgbClr val="0070C0"/>
                </a:solidFill>
                <a:cs typeface="Arial" panose="020B0604020202020204" pitchFamily="34" charset="0"/>
              </a:rPr>
              <a:t>Evaluaties </a:t>
            </a:r>
          </a:p>
          <a:p>
            <a:pPr marL="685800" marR="149860" lvl="2">
              <a:spcBef>
                <a:spcPts val="1000"/>
              </a:spcBef>
            </a:pPr>
            <a:r>
              <a:rPr lang="nl-NL" sz="3200">
                <a:solidFill>
                  <a:srgbClr val="0070C0"/>
                </a:solidFill>
                <a:cs typeface="Arial" panose="020B0604020202020204" pitchFamily="34" charset="0"/>
              </a:rPr>
              <a:t>Terugkeer gewoon onderwijs </a:t>
            </a:r>
          </a:p>
          <a:p>
            <a:pPr marL="685800" marR="149860" lvl="2">
              <a:spcBef>
                <a:spcPts val="1000"/>
              </a:spcBef>
            </a:pPr>
            <a:r>
              <a:rPr lang="nl-NL" sz="3200">
                <a:solidFill>
                  <a:srgbClr val="0070C0"/>
                </a:solidFill>
                <a:cs typeface="Arial" panose="020B0604020202020204" pitchFamily="34" charset="0"/>
              </a:rPr>
              <a:t>Opvolging van objectivering van toeleiding naar leersteun, …</a:t>
            </a:r>
            <a:endParaRPr lang="nl-BE" sz="3200">
              <a:solidFill>
                <a:srgbClr val="0070C0"/>
              </a:solidFill>
              <a:cs typeface="Arial" panose="020B0604020202020204" pitchFamily="34" charset="0"/>
            </a:endParaRPr>
          </a:p>
        </p:txBody>
      </p:sp>
    </p:spTree>
    <p:extLst>
      <p:ext uri="{BB962C8B-B14F-4D97-AF65-F5344CB8AC3E}">
        <p14:creationId xmlns:p14="http://schemas.microsoft.com/office/powerpoint/2010/main" val="136697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118" y="0"/>
            <a:ext cx="11323320" cy="1325563"/>
          </a:xfrm>
        </p:spPr>
        <p:txBody>
          <a:bodyPr>
            <a:normAutofit/>
          </a:bodyPr>
          <a:lstStyle/>
          <a:p>
            <a:r>
              <a:rPr lang="nl-BE" sz="4800">
                <a:solidFill>
                  <a:srgbClr val="008D36"/>
                </a:solidFill>
                <a:latin typeface="+mn-lt"/>
                <a:ea typeface="+mn-ea"/>
                <a:cs typeface="+mn-cs"/>
              </a:rPr>
              <a:t>Wat veranderde WEL? </a:t>
            </a:r>
          </a:p>
        </p:txBody>
      </p:sp>
      <p:sp>
        <p:nvSpPr>
          <p:cNvPr id="3" name="Tijdelijke aanduiding voor inhoud 2"/>
          <p:cNvSpPr>
            <a:spLocks noGrp="1"/>
          </p:cNvSpPr>
          <p:nvPr>
            <p:ph idx="1"/>
          </p:nvPr>
        </p:nvSpPr>
        <p:spPr>
          <a:xfrm>
            <a:off x="515874" y="1147207"/>
            <a:ext cx="11160252" cy="5526641"/>
          </a:xfrm>
        </p:spPr>
        <p:txBody>
          <a:bodyPr wrap="square">
            <a:spAutoFit/>
          </a:bodyPr>
          <a:lstStyle/>
          <a:p>
            <a:pPr marL="0" marR="149860" indent="0">
              <a:lnSpc>
                <a:spcPct val="100000"/>
              </a:lnSpc>
              <a:buNone/>
            </a:pPr>
            <a:r>
              <a:rPr lang="nl-BE" sz="3200">
                <a:solidFill>
                  <a:srgbClr val="1C70B8"/>
                </a:solidFill>
                <a:cs typeface="Arial" panose="020B0604020202020204" pitchFamily="34" charset="0"/>
              </a:rPr>
              <a:t>HGD-traject of HGD-advies???</a:t>
            </a:r>
          </a:p>
          <a:p>
            <a:pPr marL="514350" marR="149860" indent="-514350">
              <a:lnSpc>
                <a:spcPct val="100000"/>
              </a:lnSpc>
              <a:buFont typeface="+mj-lt"/>
              <a:buAutoNum type="arabicPeriod" startAt="6"/>
            </a:pPr>
            <a:endParaRPr lang="nl-BE" sz="3200">
              <a:solidFill>
                <a:srgbClr val="1C70B8"/>
              </a:solidFill>
              <a:cs typeface="Arial" panose="020B0604020202020204" pitchFamily="34" charset="0"/>
            </a:endParaRPr>
          </a:p>
          <a:p>
            <a:pPr marL="0" marR="149860" indent="0">
              <a:lnSpc>
                <a:spcPct val="100000"/>
              </a:lnSpc>
              <a:buNone/>
            </a:pPr>
            <a:r>
              <a:rPr lang="nl-BE" sz="3200">
                <a:solidFill>
                  <a:srgbClr val="1C70B8"/>
                </a:solidFill>
                <a:cs typeface="Arial" panose="020B0604020202020204" pitchFamily="34" charset="0"/>
              </a:rPr>
              <a:t>GC-verslag na HGA-advies als:</a:t>
            </a:r>
          </a:p>
          <a:p>
            <a:pPr marL="685800" marR="149860" lvl="2">
              <a:spcBef>
                <a:spcPts val="1000"/>
              </a:spcBef>
            </a:pPr>
            <a:r>
              <a:rPr lang="nl-BE" sz="3200">
                <a:solidFill>
                  <a:srgbClr val="0070C0"/>
                </a:solidFill>
                <a:cs typeface="Arial" panose="020B0604020202020204" pitchFamily="34" charset="0"/>
              </a:rPr>
              <a:t>CLB al een traject heeft doorlopen met de school, de leerling en de ouders </a:t>
            </a:r>
          </a:p>
          <a:p>
            <a:pPr marL="685800" marR="149860" lvl="2">
              <a:spcBef>
                <a:spcPts val="1000"/>
              </a:spcBef>
            </a:pPr>
            <a:r>
              <a:rPr lang="nl-BE" sz="3200">
                <a:solidFill>
                  <a:srgbClr val="0070C0"/>
                </a:solidFill>
                <a:cs typeface="Arial" panose="020B0604020202020204" pitchFamily="34" charset="0"/>
              </a:rPr>
              <a:t>Uitgebreide diagnostiek blijkt niet nodig</a:t>
            </a:r>
          </a:p>
          <a:p>
            <a:pPr marL="685800" marR="149860" lvl="2">
              <a:spcBef>
                <a:spcPts val="1000"/>
              </a:spcBef>
            </a:pPr>
            <a:r>
              <a:rPr lang="nl-BE" sz="3200">
                <a:solidFill>
                  <a:srgbClr val="0070C0"/>
                </a:solidFill>
                <a:cs typeface="Arial" panose="020B0604020202020204" pitchFamily="34" charset="0"/>
              </a:rPr>
              <a:t>Alle info is aanwezig om te besluiten dat LEERSTEUN de beste hulp is.</a:t>
            </a:r>
          </a:p>
          <a:p>
            <a:pPr marL="0" marR="149860" lvl="1" indent="0">
              <a:spcBef>
                <a:spcPts val="1000"/>
              </a:spcBef>
              <a:buNone/>
            </a:pPr>
            <a:r>
              <a:rPr lang="nl-BE" sz="3200" b="1">
                <a:solidFill>
                  <a:srgbClr val="0070C0"/>
                </a:solidFill>
                <a:cs typeface="Arial" panose="020B0604020202020204" pitchFamily="34" charset="0"/>
              </a:rPr>
              <a:t>Rol van het CLB: we blijven breed en kritisch kijken!!!</a:t>
            </a:r>
          </a:p>
          <a:p>
            <a:pPr marL="457200" marR="149860" indent="-457200">
              <a:lnSpc>
                <a:spcPct val="100000"/>
              </a:lnSpc>
              <a:spcAft>
                <a:spcPts val="0"/>
              </a:spcAft>
              <a:buFont typeface="+mj-lt"/>
              <a:buAutoNum type="arabicPeriod" startAt="6"/>
            </a:pPr>
            <a:endParaRPr lang="nl-BE" sz="2600">
              <a:solidFill>
                <a:srgbClr val="1C70B8"/>
              </a:solidFill>
              <a:latin typeface="Arial" panose="020B0604020202020204" pitchFamily="34" charset="0"/>
            </a:endParaRPr>
          </a:p>
        </p:txBody>
      </p:sp>
    </p:spTree>
    <p:extLst>
      <p:ext uri="{BB962C8B-B14F-4D97-AF65-F5344CB8AC3E}">
        <p14:creationId xmlns:p14="http://schemas.microsoft.com/office/powerpoint/2010/main" val="19193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118" y="0"/>
            <a:ext cx="11323320" cy="1325563"/>
          </a:xfrm>
        </p:spPr>
        <p:txBody>
          <a:bodyPr>
            <a:normAutofit/>
          </a:bodyPr>
          <a:lstStyle/>
          <a:p>
            <a:r>
              <a:rPr lang="nl-BE" sz="4800">
                <a:solidFill>
                  <a:srgbClr val="008D36"/>
                </a:solidFill>
                <a:latin typeface="+mn-lt"/>
                <a:ea typeface="+mn-ea"/>
                <a:cs typeface="+mn-cs"/>
              </a:rPr>
              <a:t>Wat verandert er WEL? </a:t>
            </a:r>
          </a:p>
        </p:txBody>
      </p:sp>
      <p:sp>
        <p:nvSpPr>
          <p:cNvPr id="3" name="Tijdelijke aanduiding voor inhoud 2"/>
          <p:cNvSpPr>
            <a:spLocks noGrp="1"/>
          </p:cNvSpPr>
          <p:nvPr>
            <p:ph idx="1"/>
          </p:nvPr>
        </p:nvSpPr>
        <p:spPr>
          <a:xfrm>
            <a:off x="515874" y="1147207"/>
            <a:ext cx="11160252" cy="4365298"/>
          </a:xfrm>
        </p:spPr>
        <p:txBody>
          <a:bodyPr wrap="square">
            <a:spAutoFit/>
          </a:bodyPr>
          <a:lstStyle/>
          <a:p>
            <a:pPr marL="0" marR="149860" indent="0">
              <a:lnSpc>
                <a:spcPct val="100000"/>
              </a:lnSpc>
              <a:spcAft>
                <a:spcPts val="0"/>
              </a:spcAft>
              <a:buNone/>
            </a:pPr>
            <a:r>
              <a:rPr lang="nl-BE" sz="3200">
                <a:solidFill>
                  <a:srgbClr val="1C70B8"/>
                </a:solidFill>
                <a:cs typeface="Arial" panose="020B0604020202020204" pitchFamily="34" charset="0"/>
              </a:rPr>
              <a:t>Leerling of ouder kan om </a:t>
            </a:r>
            <a:r>
              <a:rPr lang="nl-BE" sz="3200" b="1">
                <a:solidFill>
                  <a:srgbClr val="1C70B8"/>
                </a:solidFill>
                <a:cs typeface="Arial" panose="020B0604020202020204" pitchFamily="34" charset="0"/>
              </a:rPr>
              <a:t>onafhankelijke bemiddeling </a:t>
            </a:r>
            <a:r>
              <a:rPr lang="nl-BE" sz="3200">
                <a:solidFill>
                  <a:srgbClr val="1C70B8"/>
                </a:solidFill>
                <a:cs typeface="Arial" panose="020B0604020202020204" pitchFamily="34" charset="0"/>
              </a:rPr>
              <a:t>vragen aan het CLB als ze klachten hebben over:</a:t>
            </a:r>
          </a:p>
          <a:p>
            <a:pPr marL="685800" marR="149860" lvl="2">
              <a:spcBef>
                <a:spcPts val="1000"/>
              </a:spcBef>
            </a:pPr>
            <a:r>
              <a:rPr lang="nl-BE" sz="3200">
                <a:solidFill>
                  <a:srgbClr val="0070C0"/>
                </a:solidFill>
                <a:cs typeface="Arial" panose="020B0604020202020204" pitchFamily="34" charset="0"/>
              </a:rPr>
              <a:t>De redelijke aanpassingen door de school</a:t>
            </a:r>
          </a:p>
          <a:p>
            <a:pPr marL="685800" marR="149860" lvl="2">
              <a:spcBef>
                <a:spcPts val="1000"/>
              </a:spcBef>
            </a:pPr>
            <a:r>
              <a:rPr lang="nl-BE" sz="3200">
                <a:solidFill>
                  <a:srgbClr val="0070C0"/>
                </a:solidFill>
                <a:cs typeface="Arial" panose="020B0604020202020204" pitchFamily="34" charset="0"/>
              </a:rPr>
              <a:t>De afweging van de proportionaliteit van redelijke aanpassingen</a:t>
            </a:r>
          </a:p>
          <a:p>
            <a:pPr marL="685800" marR="149860" lvl="2">
              <a:spcBef>
                <a:spcPts val="1000"/>
              </a:spcBef>
            </a:pPr>
            <a:r>
              <a:rPr lang="nl-BE" sz="3200">
                <a:solidFill>
                  <a:srgbClr val="0070C0"/>
                </a:solidFill>
                <a:cs typeface="Arial" panose="020B0604020202020204" pitchFamily="34" charset="0"/>
              </a:rPr>
              <a:t>De leersteun vanuit het leersteuncentrum</a:t>
            </a:r>
          </a:p>
          <a:p>
            <a:pPr marL="685800" marR="149860" lvl="2">
              <a:spcBef>
                <a:spcPts val="1000"/>
              </a:spcBef>
            </a:pPr>
            <a:r>
              <a:rPr lang="nl-BE" sz="3200">
                <a:solidFill>
                  <a:srgbClr val="0070C0"/>
                </a:solidFill>
                <a:cs typeface="Arial" panose="020B0604020202020204" pitchFamily="34" charset="0"/>
              </a:rPr>
              <a:t>Opmaak van GC-verslag, een IAC-verslag of een OV4-verslag</a:t>
            </a:r>
          </a:p>
          <a:p>
            <a:pPr marL="457200" marR="149860" indent="-457200">
              <a:lnSpc>
                <a:spcPct val="100000"/>
              </a:lnSpc>
              <a:spcAft>
                <a:spcPts val="0"/>
              </a:spcAft>
              <a:buFont typeface="+mj-lt"/>
              <a:buAutoNum type="arabicPeriod" startAt="8"/>
            </a:pPr>
            <a:endParaRPr lang="nl-NL" sz="2800">
              <a:solidFill>
                <a:srgbClr val="0070C0"/>
              </a:solidFill>
              <a:cs typeface="Calibri"/>
            </a:endParaRPr>
          </a:p>
        </p:txBody>
      </p:sp>
    </p:spTree>
    <p:extLst>
      <p:ext uri="{BB962C8B-B14F-4D97-AF65-F5344CB8AC3E}">
        <p14:creationId xmlns:p14="http://schemas.microsoft.com/office/powerpoint/2010/main" val="58772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118" y="0"/>
            <a:ext cx="11323320" cy="1325563"/>
          </a:xfrm>
        </p:spPr>
        <p:txBody>
          <a:bodyPr>
            <a:normAutofit/>
          </a:bodyPr>
          <a:lstStyle/>
          <a:p>
            <a:r>
              <a:rPr lang="nl-BE" sz="4800">
                <a:solidFill>
                  <a:srgbClr val="008D36"/>
                </a:solidFill>
                <a:latin typeface="+mn-lt"/>
                <a:ea typeface="+mn-ea"/>
                <a:cs typeface="+mn-cs"/>
              </a:rPr>
              <a:t>Wat veranderde er WEL? </a:t>
            </a:r>
          </a:p>
        </p:txBody>
      </p:sp>
      <p:sp>
        <p:nvSpPr>
          <p:cNvPr id="3" name="Tijdelijke aanduiding voor inhoud 2"/>
          <p:cNvSpPr>
            <a:spLocks noGrp="1"/>
          </p:cNvSpPr>
          <p:nvPr>
            <p:ph idx="1"/>
          </p:nvPr>
        </p:nvSpPr>
        <p:spPr>
          <a:xfrm>
            <a:off x="515874" y="1147207"/>
            <a:ext cx="11160252" cy="4080604"/>
          </a:xfrm>
        </p:spPr>
        <p:txBody>
          <a:bodyPr wrap="square">
            <a:spAutoFit/>
          </a:bodyPr>
          <a:lstStyle/>
          <a:p>
            <a:pPr marL="0" marR="149860" indent="0">
              <a:lnSpc>
                <a:spcPct val="100000"/>
              </a:lnSpc>
              <a:spcAft>
                <a:spcPts val="0"/>
              </a:spcAft>
              <a:buNone/>
            </a:pPr>
            <a:r>
              <a:rPr lang="nl-BE" sz="3200">
                <a:solidFill>
                  <a:srgbClr val="1C70B8"/>
                </a:solidFill>
                <a:cs typeface="Arial" panose="020B0604020202020204" pitchFamily="34" charset="0"/>
              </a:rPr>
              <a:t>Ondersteuningsnetwerken worden </a:t>
            </a:r>
            <a:r>
              <a:rPr lang="nl-BE" sz="3200" b="1">
                <a:solidFill>
                  <a:srgbClr val="1C70B8"/>
                </a:solidFill>
                <a:cs typeface="Arial" panose="020B0604020202020204" pitchFamily="34" charset="0"/>
              </a:rPr>
              <a:t>Leersteuncentra</a:t>
            </a:r>
            <a:r>
              <a:rPr lang="nl-BE" sz="3200">
                <a:solidFill>
                  <a:srgbClr val="1C70B8"/>
                </a:solidFill>
                <a:cs typeface="Arial" panose="020B0604020202020204" pitchFamily="34" charset="0"/>
              </a:rPr>
              <a:t>:</a:t>
            </a:r>
          </a:p>
          <a:p>
            <a:pPr lvl="1">
              <a:buFont typeface="Wingdings" panose="05000000000000000000" pitchFamily="2" charset="2"/>
              <a:buChar char="§"/>
            </a:pPr>
            <a:r>
              <a:rPr lang="nl-NL" sz="3200">
                <a:solidFill>
                  <a:srgbClr val="0070C0"/>
                </a:solidFill>
                <a:cs typeface="Arial" panose="020B0604020202020204" pitchFamily="34" charset="0"/>
              </a:rPr>
              <a:t>	LSC OB (Oost-Brabant)	</a:t>
            </a:r>
          </a:p>
          <a:p>
            <a:pPr lvl="1">
              <a:buFont typeface="Wingdings" panose="05000000000000000000" pitchFamily="2" charset="2"/>
              <a:buChar char="§"/>
            </a:pPr>
            <a:r>
              <a:rPr lang="nl-NL" sz="3200">
                <a:solidFill>
                  <a:srgbClr val="0070C0"/>
                </a:solidFill>
                <a:cs typeface="Arial" panose="020B0604020202020204" pitchFamily="34" charset="0"/>
              </a:rPr>
              <a:t>	LSC Limburg vrij		</a:t>
            </a:r>
          </a:p>
          <a:p>
            <a:pPr lvl="1">
              <a:buFont typeface="Wingdings" panose="05000000000000000000" pitchFamily="2" charset="2"/>
              <a:buChar char="§"/>
            </a:pPr>
            <a:r>
              <a:rPr lang="nl-NL" sz="3200">
                <a:solidFill>
                  <a:srgbClr val="0070C0"/>
                </a:solidFill>
                <a:cs typeface="Arial" panose="020B0604020202020204" pitchFamily="34" charset="0"/>
              </a:rPr>
              <a:t>	LSC VONC (steden en gemeenten Vilvoorde)</a:t>
            </a:r>
          </a:p>
          <a:p>
            <a:pPr lvl="1">
              <a:buFont typeface="Wingdings" panose="05000000000000000000" pitchFamily="2" charset="2"/>
              <a:buChar char="§"/>
            </a:pPr>
            <a:r>
              <a:rPr lang="nl-NL" sz="3200">
                <a:solidFill>
                  <a:srgbClr val="0070C0"/>
                </a:solidFill>
                <a:cs typeface="Arial" panose="020B0604020202020204" pitchFamily="34" charset="0"/>
              </a:rPr>
              <a:t>	LSC NB (Noord-Brabant)</a:t>
            </a:r>
          </a:p>
          <a:p>
            <a:pPr lvl="1">
              <a:buFont typeface="Wingdings" panose="05000000000000000000" pitchFamily="2" charset="2"/>
              <a:buChar char="§"/>
            </a:pPr>
            <a:r>
              <a:rPr lang="nl-NL" sz="3200">
                <a:solidFill>
                  <a:srgbClr val="0070C0"/>
                </a:solidFill>
                <a:cs typeface="Arial" panose="020B0604020202020204" pitchFamily="34" charset="0"/>
              </a:rPr>
              <a:t>	LSC CO</a:t>
            </a:r>
          </a:p>
          <a:p>
            <a:pPr marL="901700" lvl="1" indent="-444500">
              <a:buFont typeface="Wingdings" panose="05000000000000000000" pitchFamily="2" charset="2"/>
              <a:buChar char="§"/>
            </a:pPr>
            <a:r>
              <a:rPr lang="nl-NL" sz="3200" err="1">
                <a:solidFill>
                  <a:srgbClr val="0070C0"/>
                </a:solidFill>
                <a:cs typeface="Arial" panose="020B0604020202020204" pitchFamily="34" charset="0"/>
              </a:rPr>
              <a:t>OKOplus</a:t>
            </a:r>
            <a:r>
              <a:rPr lang="nl-NL" sz="3200">
                <a:solidFill>
                  <a:srgbClr val="0070C0"/>
                </a:solidFill>
                <a:cs typeface="Arial" panose="020B0604020202020204" pitchFamily="34" charset="0"/>
              </a:rPr>
              <a:t> </a:t>
            </a:r>
            <a:endParaRPr lang="nl-BE" sz="3200">
              <a:cs typeface="Arial" panose="020B0604020202020204" pitchFamily="34" charset="0"/>
            </a:endParaRPr>
          </a:p>
          <a:p>
            <a:pPr marL="901700" lvl="1" indent="-444500">
              <a:buFont typeface="Wingdings" panose="05000000000000000000" pitchFamily="2" charset="2"/>
              <a:buChar char="§"/>
            </a:pPr>
            <a:endParaRPr lang="nl-NL">
              <a:solidFill>
                <a:srgbClr val="0070C0"/>
              </a:solidFill>
              <a:cs typeface="Calibri"/>
            </a:endParaRPr>
          </a:p>
        </p:txBody>
      </p:sp>
    </p:spTree>
    <p:extLst>
      <p:ext uri="{BB962C8B-B14F-4D97-AF65-F5344CB8AC3E}">
        <p14:creationId xmlns:p14="http://schemas.microsoft.com/office/powerpoint/2010/main" val="260095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200A0C44-AC24-BC69-D859-1C679F6014E1}"/>
              </a:ext>
            </a:extLst>
          </p:cNvPr>
          <p:cNvSpPr>
            <a:spLocks noGrp="1"/>
          </p:cNvSpPr>
          <p:nvPr>
            <p:ph type="title"/>
          </p:nvPr>
        </p:nvSpPr>
        <p:spPr>
          <a:xfrm>
            <a:off x="399288" y="365125"/>
            <a:ext cx="11323320" cy="1325563"/>
          </a:xfrm>
        </p:spPr>
        <p:txBody>
          <a:bodyPr/>
          <a:lstStyle/>
          <a:p>
            <a:pPr algn="ctr"/>
            <a:r>
              <a:rPr lang="en-US" err="1"/>
              <a:t>Leersteun</a:t>
            </a:r>
            <a:r>
              <a:rPr lang="en-US"/>
              <a:t> = </a:t>
            </a:r>
            <a:br>
              <a:rPr lang="en-US"/>
            </a:br>
            <a:r>
              <a:rPr lang="en-US" err="1"/>
              <a:t>een</a:t>
            </a:r>
            <a:r>
              <a:rPr lang="en-US"/>
              <a:t> </a:t>
            </a:r>
            <a:r>
              <a:rPr lang="en-US" err="1"/>
              <a:t>brug</a:t>
            </a:r>
            <a:r>
              <a:rPr lang="en-US"/>
              <a:t> </a:t>
            </a:r>
            <a:r>
              <a:rPr lang="en-US" err="1"/>
              <a:t>bouwen</a:t>
            </a:r>
            <a:r>
              <a:rPr lang="en-US"/>
              <a:t> </a:t>
            </a:r>
            <a:r>
              <a:rPr lang="en-US" err="1"/>
              <a:t>terwijl</a:t>
            </a:r>
            <a:r>
              <a:rPr lang="en-US"/>
              <a:t> we </a:t>
            </a:r>
            <a:r>
              <a:rPr lang="en-US" err="1"/>
              <a:t>erover</a:t>
            </a:r>
            <a:r>
              <a:rPr lang="en-US"/>
              <a:t> </a:t>
            </a:r>
            <a:r>
              <a:rPr lang="en-US" err="1"/>
              <a:t>lopen</a:t>
            </a:r>
            <a:endParaRPr lang="en-US"/>
          </a:p>
        </p:txBody>
      </p:sp>
      <p:pic>
        <p:nvPicPr>
          <p:cNvPr id="2050" name="Picture 2" descr="Start-up, scale-up en #grow-up">
            <a:extLst>
              <a:ext uri="{FF2B5EF4-FFF2-40B4-BE49-F238E27FC236}">
                <a16:creationId xmlns:a16="http://schemas.microsoft.com/office/drawing/2014/main" id="{90FD2644-CCAF-E1A3-48D1-90C13C318805}"/>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319207" y="1596887"/>
            <a:ext cx="9483481" cy="5713798"/>
          </a:xfrm>
          <a:prstGeom prst="rect">
            <a:avLst/>
          </a:prstGeom>
          <a:solidFill>
            <a:srgbClr val="FFFFFF"/>
          </a:solidFill>
        </p:spPr>
      </p:pic>
    </p:spTree>
    <p:extLst>
      <p:ext uri="{BB962C8B-B14F-4D97-AF65-F5344CB8AC3E}">
        <p14:creationId xmlns:p14="http://schemas.microsoft.com/office/powerpoint/2010/main" val="232365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Gele en blauwe symbolen">
            <a:extLst>
              <a:ext uri="{FF2B5EF4-FFF2-40B4-BE49-F238E27FC236}">
                <a16:creationId xmlns:a16="http://schemas.microsoft.com/office/drawing/2014/main" id="{2DDBC30F-26C5-3CBE-B006-18A80CA5A7D5}"/>
              </a:ext>
            </a:extLst>
          </p:cNvPr>
          <p:cNvPicPr>
            <a:picLocks noChangeAspect="1"/>
          </p:cNvPicPr>
          <p:nvPr/>
        </p:nvPicPr>
        <p:blipFill rotWithShape="1">
          <a:blip r:embed="rId2"/>
          <a:srcRect t="12464" b="14007"/>
          <a:stretch/>
        </p:blipFill>
        <p:spPr>
          <a:xfrm>
            <a:off x="20" y="10"/>
            <a:ext cx="12191980" cy="6857990"/>
          </a:xfrm>
          <a:prstGeom prst="rect">
            <a:avLst/>
          </a:prstGeom>
          <a:noFill/>
        </p:spPr>
      </p:pic>
    </p:spTree>
    <p:extLst>
      <p:ext uri="{BB962C8B-B14F-4D97-AF65-F5344CB8AC3E}">
        <p14:creationId xmlns:p14="http://schemas.microsoft.com/office/powerpoint/2010/main" val="725829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F22B99-A9B5-5C5C-9E9D-0A5BC762C55F}"/>
              </a:ext>
            </a:extLst>
          </p:cNvPr>
          <p:cNvSpPr>
            <a:spLocks noGrp="1"/>
          </p:cNvSpPr>
          <p:nvPr>
            <p:ph type="title"/>
          </p:nvPr>
        </p:nvSpPr>
        <p:spPr/>
        <p:txBody>
          <a:bodyPr/>
          <a:lstStyle/>
          <a:p>
            <a:r>
              <a:rPr lang="nl-BE"/>
              <a:t>Werking CLB </a:t>
            </a:r>
            <a:r>
              <a:rPr lang="nl-BE" err="1"/>
              <a:t>ikv</a:t>
            </a:r>
            <a:r>
              <a:rPr lang="nl-BE"/>
              <a:t> leersteun</a:t>
            </a:r>
          </a:p>
        </p:txBody>
      </p:sp>
    </p:spTree>
    <p:extLst>
      <p:ext uri="{BB962C8B-B14F-4D97-AF65-F5344CB8AC3E}">
        <p14:creationId xmlns:p14="http://schemas.microsoft.com/office/powerpoint/2010/main" val="576925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p:cNvPicPr>
            <a:picLocks noChangeAspect="1"/>
          </p:cNvPicPr>
          <p:nvPr/>
        </p:nvPicPr>
        <p:blipFill rotWithShape="1">
          <a:blip r:embed="rId3"/>
          <a:srcRect l="8417" r="3272" b="8161"/>
          <a:stretch/>
        </p:blipFill>
        <p:spPr>
          <a:xfrm>
            <a:off x="5326139" y="638954"/>
            <a:ext cx="6740958" cy="6103312"/>
          </a:xfrm>
          <a:prstGeom prst="rect">
            <a:avLst/>
          </a:prstGeom>
        </p:spPr>
      </p:pic>
      <p:sp>
        <p:nvSpPr>
          <p:cNvPr id="7" name="TextBox 8"/>
          <p:cNvSpPr txBox="1"/>
          <p:nvPr/>
        </p:nvSpPr>
        <p:spPr>
          <a:xfrm>
            <a:off x="557748" y="4305300"/>
            <a:ext cx="4754925" cy="1200329"/>
          </a:xfrm>
          <a:prstGeom prst="rect">
            <a:avLst/>
          </a:prstGeom>
          <a:ln>
            <a:solidFill>
              <a:srgbClr val="FF0000"/>
            </a:solidFill>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spAutoFit/>
          </a:bodyPr>
          <a:lstStyle/>
          <a:p>
            <a:pPr>
              <a:defRPr/>
            </a:pPr>
            <a:r>
              <a:rPr lang="en-US" sz="2400" b="1">
                <a:solidFill>
                  <a:srgbClr val="FF0000"/>
                </a:solidFill>
                <a:cs typeface="Calibri"/>
              </a:rPr>
              <a:t>Voor </a:t>
            </a:r>
            <a:r>
              <a:rPr lang="en-US" sz="2400" b="1" u="sng">
                <a:solidFill>
                  <a:srgbClr val="FF0000"/>
                </a:solidFill>
              </a:rPr>
              <a:t>alle</a:t>
            </a:r>
            <a:r>
              <a:rPr lang="en-US" sz="2400" b="1">
                <a:solidFill>
                  <a:srgbClr val="FF0000"/>
                </a:solidFill>
                <a:cs typeface="Calibri"/>
              </a:rPr>
              <a:t> </a:t>
            </a:r>
            <a:r>
              <a:rPr lang="en-US" sz="2400" b="1" err="1">
                <a:solidFill>
                  <a:srgbClr val="FF0000"/>
                </a:solidFill>
                <a:cs typeface="Calibri"/>
              </a:rPr>
              <a:t>leerlingen</a:t>
            </a:r>
            <a:endParaRPr lang="en-US" sz="2400" b="1">
              <a:solidFill>
                <a:srgbClr val="FF0000"/>
              </a:solidFill>
              <a:cs typeface="Calibri"/>
            </a:endParaRPr>
          </a:p>
          <a:p>
            <a:pPr marL="457200" indent="-457200">
              <a:buFont typeface="Arial"/>
              <a:buChar char="•"/>
              <a:defRPr/>
            </a:pPr>
            <a:r>
              <a:rPr lang="en-US" sz="2400" b="1">
                <a:solidFill>
                  <a:srgbClr val="FF0000"/>
                </a:solidFill>
                <a:cs typeface="Calibri"/>
              </a:rPr>
              <a:t>Regie </a:t>
            </a:r>
            <a:r>
              <a:rPr lang="en-US" sz="2400" b="1" err="1">
                <a:solidFill>
                  <a:srgbClr val="FF0000"/>
                </a:solidFill>
                <a:cs typeface="Calibri"/>
              </a:rPr>
              <a:t>bij</a:t>
            </a:r>
            <a:r>
              <a:rPr lang="en-US" sz="2400" b="1">
                <a:solidFill>
                  <a:srgbClr val="FF0000"/>
                </a:solidFill>
                <a:cs typeface="Calibri"/>
              </a:rPr>
              <a:t> school</a:t>
            </a:r>
          </a:p>
          <a:p>
            <a:pPr marL="457200" indent="-457200">
              <a:buFont typeface="Arial"/>
              <a:buChar char="•"/>
              <a:defRPr/>
            </a:pPr>
            <a:r>
              <a:rPr lang="en-US" sz="2400" b="1">
                <a:solidFill>
                  <a:srgbClr val="FF0000"/>
                </a:solidFill>
                <a:cs typeface="Calibri"/>
              </a:rPr>
              <a:t>CLB: </a:t>
            </a:r>
            <a:r>
              <a:rPr lang="en-US" sz="2400" b="1" err="1">
                <a:solidFill>
                  <a:srgbClr val="FF0000"/>
                </a:solidFill>
                <a:cs typeface="Calibri"/>
              </a:rPr>
              <a:t>signaalfunctie</a:t>
            </a:r>
            <a:endParaRPr lang="en-US" sz="2400" b="1">
              <a:solidFill>
                <a:srgbClr val="FF0000"/>
              </a:solidFill>
              <a:cs typeface="Calibri"/>
            </a:endParaRPr>
          </a:p>
        </p:txBody>
      </p:sp>
      <p:sp>
        <p:nvSpPr>
          <p:cNvPr id="10" name="TextBox 23"/>
          <p:cNvSpPr txBox="1"/>
          <p:nvPr/>
        </p:nvSpPr>
        <p:spPr>
          <a:xfrm rot="795726">
            <a:off x="5947694" y="5069678"/>
            <a:ext cx="36321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rebuchet MS"/>
                <a:ea typeface="+mn-ea"/>
                <a:cs typeface="Trebuchet MS"/>
              </a:rPr>
              <a:t>Brede </a:t>
            </a:r>
            <a:r>
              <a:rPr kumimoji="0" lang="en-US" sz="2800" b="1" i="0" u="none" strike="noStrike" kern="1200" cap="none" spc="0" normalizeH="0" baseline="0" noProof="0" err="1">
                <a:ln>
                  <a:noFill/>
                </a:ln>
                <a:solidFill>
                  <a:srgbClr val="FFFFFF"/>
                </a:solidFill>
                <a:effectLst/>
                <a:uLnTx/>
                <a:uFillTx/>
                <a:latin typeface="Trebuchet MS"/>
                <a:ea typeface="+mn-ea"/>
                <a:cs typeface="Trebuchet MS"/>
              </a:rPr>
              <a:t>basiszorg</a:t>
            </a:r>
            <a:endParaRPr kumimoji="0" lang="en-US" sz="2800" b="1" i="0" u="none" strike="noStrike" kern="1200" cap="none" spc="0" normalizeH="0" baseline="0" noProof="0">
              <a:ln>
                <a:noFill/>
              </a:ln>
              <a:solidFill>
                <a:srgbClr val="FFFFFF"/>
              </a:solidFill>
              <a:effectLst/>
              <a:uLnTx/>
              <a:uFillTx/>
              <a:latin typeface="Trebuchet MS"/>
              <a:ea typeface="+mn-ea"/>
              <a:cs typeface="Trebuchet MS"/>
            </a:endParaRPr>
          </a:p>
        </p:txBody>
      </p:sp>
      <p:sp>
        <p:nvSpPr>
          <p:cNvPr id="11" name="TextBox 24"/>
          <p:cNvSpPr txBox="1"/>
          <p:nvPr/>
        </p:nvSpPr>
        <p:spPr>
          <a:xfrm rot="764408">
            <a:off x="6635895" y="3780164"/>
            <a:ext cx="31504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FFFFFF"/>
                </a:solidFill>
                <a:effectLst/>
                <a:uLnTx/>
                <a:uFillTx/>
                <a:latin typeface="Trebuchet MS"/>
                <a:ea typeface="+mn-ea"/>
                <a:cs typeface="Trebuchet MS"/>
              </a:rPr>
              <a:t>Verhoogde</a:t>
            </a:r>
            <a:r>
              <a:rPr kumimoji="0" lang="en-US" sz="2800" b="1" i="0" u="none" strike="noStrike" kern="1200" cap="none" spc="0" normalizeH="0" baseline="0" noProof="0">
                <a:ln>
                  <a:noFill/>
                </a:ln>
                <a:solidFill>
                  <a:srgbClr val="FFFFFF"/>
                </a:solidFill>
                <a:effectLst/>
                <a:uLnTx/>
                <a:uFillTx/>
                <a:latin typeface="Trebuchet MS"/>
                <a:ea typeface="+mn-ea"/>
                <a:cs typeface="Trebuchet MS"/>
              </a:rPr>
              <a:t> </a:t>
            </a:r>
            <a:r>
              <a:rPr kumimoji="0" lang="en-US" sz="2800" b="1" i="0" u="none" strike="noStrike" kern="1200" cap="none" spc="0" normalizeH="0" baseline="0" noProof="0" err="1">
                <a:ln>
                  <a:noFill/>
                </a:ln>
                <a:solidFill>
                  <a:srgbClr val="FFFFFF"/>
                </a:solidFill>
                <a:effectLst/>
                <a:uLnTx/>
                <a:uFillTx/>
                <a:latin typeface="Trebuchet MS"/>
                <a:ea typeface="+mn-ea"/>
                <a:cs typeface="Trebuchet MS"/>
              </a:rPr>
              <a:t>zorg</a:t>
            </a:r>
            <a:endParaRPr kumimoji="0" lang="en-US" sz="2800" b="1" i="0" u="none" strike="noStrike" kern="1200" cap="none" spc="0" normalizeH="0" baseline="0" noProof="0">
              <a:ln>
                <a:noFill/>
              </a:ln>
              <a:solidFill>
                <a:srgbClr val="FFFFFF"/>
              </a:solidFill>
              <a:effectLst/>
              <a:uLnTx/>
              <a:uFillTx/>
              <a:latin typeface="Trebuchet MS"/>
              <a:ea typeface="+mn-ea"/>
              <a:cs typeface="Trebuchet MS"/>
            </a:endParaRPr>
          </a:p>
        </p:txBody>
      </p:sp>
      <p:sp>
        <p:nvSpPr>
          <p:cNvPr id="12" name="TextBox 27"/>
          <p:cNvSpPr txBox="1"/>
          <p:nvPr/>
        </p:nvSpPr>
        <p:spPr>
          <a:xfrm rot="628216">
            <a:off x="7633040" y="2387943"/>
            <a:ext cx="16232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prstClr val="white"/>
                </a:solidFill>
                <a:effectLst/>
                <a:uLnTx/>
                <a:uFillTx/>
                <a:latin typeface="Calibri" panose="020F0502020204030204"/>
                <a:ea typeface="+mn-ea"/>
                <a:cs typeface="+mn-cs"/>
              </a:rPr>
              <a:t>Uitbreiding</a:t>
            </a: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 van </a:t>
            </a:r>
            <a:r>
              <a:rPr kumimoji="0" lang="en-US" sz="2400" b="1" i="0" u="none" strike="noStrike" kern="1200" cap="none" spc="0" normalizeH="0" baseline="0" noProof="0" err="1">
                <a:ln>
                  <a:noFill/>
                </a:ln>
                <a:solidFill>
                  <a:prstClr val="white"/>
                </a:solidFill>
                <a:effectLst/>
                <a:uLnTx/>
                <a:uFillTx/>
                <a:latin typeface="Calibri" panose="020F0502020204030204"/>
                <a:ea typeface="+mn-ea"/>
                <a:cs typeface="+mn-cs"/>
              </a:rPr>
              <a:t>zorg</a:t>
            </a: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9"/>
          <p:cNvSpPr txBox="1"/>
          <p:nvPr/>
        </p:nvSpPr>
        <p:spPr>
          <a:xfrm rot="648665">
            <a:off x="4136360" y="960352"/>
            <a:ext cx="4971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IAC</a:t>
            </a:r>
          </a:p>
        </p:txBody>
      </p:sp>
      <p:sp>
        <p:nvSpPr>
          <p:cNvPr id="20" name="TextBox 9"/>
          <p:cNvSpPr txBox="1"/>
          <p:nvPr/>
        </p:nvSpPr>
        <p:spPr>
          <a:xfrm rot="648665">
            <a:off x="5607473" y="1049689"/>
            <a:ext cx="2921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IAC</a:t>
            </a:r>
          </a:p>
        </p:txBody>
      </p:sp>
      <p:sp>
        <p:nvSpPr>
          <p:cNvPr id="21" name="TextBox 27">
            <a:extLst>
              <a:ext uri="{FF2B5EF4-FFF2-40B4-BE49-F238E27FC236}">
                <a16:creationId xmlns:a16="http://schemas.microsoft.com/office/drawing/2014/main" id="{A946A521-EE68-41AD-B69F-F1AFAC2009B3}"/>
              </a:ext>
            </a:extLst>
          </p:cNvPr>
          <p:cNvSpPr txBox="1"/>
          <p:nvPr/>
        </p:nvSpPr>
        <p:spPr>
          <a:xfrm rot="628216">
            <a:off x="8264514" y="1323419"/>
            <a:ext cx="864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IAC</a:t>
            </a:r>
          </a:p>
        </p:txBody>
      </p:sp>
      <p:sp>
        <p:nvSpPr>
          <p:cNvPr id="13" name="TextBox 8">
            <a:extLst>
              <a:ext uri="{FF2B5EF4-FFF2-40B4-BE49-F238E27FC236}">
                <a16:creationId xmlns:a16="http://schemas.microsoft.com/office/drawing/2014/main" id="{10C45FEB-4879-4200-888C-C6788C8BFA7B}"/>
              </a:ext>
            </a:extLst>
          </p:cNvPr>
          <p:cNvSpPr txBox="1"/>
          <p:nvPr/>
        </p:nvSpPr>
        <p:spPr>
          <a:xfrm>
            <a:off x="553674" y="2970361"/>
            <a:ext cx="4758999" cy="1200329"/>
          </a:xfrm>
          <a:prstGeom prst="rect">
            <a:avLst/>
          </a:prstGeom>
          <a:ln>
            <a:solidFill>
              <a:srgbClr val="FFC000"/>
            </a:solidFill>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err="1">
                <a:solidFill>
                  <a:srgbClr val="F6800A"/>
                </a:solidFill>
              </a:rPr>
              <a:t>Voor</a:t>
            </a:r>
            <a:r>
              <a:rPr lang="en-US" sz="2400" b="1">
                <a:solidFill>
                  <a:srgbClr val="F6800A"/>
                </a:solidFill>
              </a:rPr>
              <a:t> </a:t>
            </a:r>
            <a:r>
              <a:rPr lang="en-US" sz="2400" b="1" u="sng" err="1">
                <a:solidFill>
                  <a:srgbClr val="F6800A"/>
                </a:solidFill>
              </a:rPr>
              <a:t>enkele</a:t>
            </a:r>
            <a:r>
              <a:rPr lang="en-US" sz="2400" b="1">
                <a:solidFill>
                  <a:srgbClr val="F6800A"/>
                </a:solidFill>
              </a:rPr>
              <a:t> </a:t>
            </a:r>
            <a:r>
              <a:rPr lang="en-US" sz="2400" b="1" err="1">
                <a:solidFill>
                  <a:srgbClr val="F6800A"/>
                </a:solidFill>
              </a:rPr>
              <a:t>leerlingen</a:t>
            </a:r>
            <a:endParaRPr lang="en-US" sz="2400" b="1">
              <a:solidFill>
                <a:srgbClr val="F6800A"/>
              </a:solidFill>
              <a:cs typeface="Calibri"/>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a:solidFill>
                  <a:srgbClr val="F6800A"/>
                </a:solidFill>
              </a:rPr>
              <a:t>Regie </a:t>
            </a:r>
            <a:r>
              <a:rPr lang="en-US" sz="2400" b="1" err="1">
                <a:solidFill>
                  <a:srgbClr val="F6800A"/>
                </a:solidFill>
              </a:rPr>
              <a:t>bij</a:t>
            </a:r>
            <a:r>
              <a:rPr lang="en-US" sz="2400" b="1">
                <a:solidFill>
                  <a:srgbClr val="F6800A"/>
                </a:solidFill>
              </a:rPr>
              <a:t> school</a:t>
            </a:r>
            <a:endParaRPr lang="en-US" sz="2400" b="1">
              <a:solidFill>
                <a:srgbClr val="F6800A"/>
              </a:solidFill>
              <a:cs typeface="Calibri"/>
            </a:endParaRPr>
          </a:p>
          <a:p>
            <a:pPr marL="457200" indent="-457200">
              <a:buFont typeface="Arial" panose="020B0604020202020204" pitchFamily="34" charset="0"/>
              <a:buChar char="•"/>
              <a:defRPr/>
            </a:pPr>
            <a:r>
              <a:rPr lang="en-US" sz="2400" b="1">
                <a:solidFill>
                  <a:srgbClr val="F6800A"/>
                </a:solidFill>
              </a:rPr>
              <a:t>CLB: </a:t>
            </a:r>
            <a:r>
              <a:rPr lang="en-US" sz="2400" b="1" err="1">
                <a:solidFill>
                  <a:srgbClr val="F6800A"/>
                </a:solidFill>
              </a:rPr>
              <a:t>consultatief</a:t>
            </a:r>
            <a:endParaRPr lang="en-US" sz="2400" b="1">
              <a:solidFill>
                <a:srgbClr val="F6800A"/>
              </a:solidFill>
              <a:cs typeface="Calibri"/>
            </a:endParaRPr>
          </a:p>
        </p:txBody>
      </p:sp>
      <p:sp>
        <p:nvSpPr>
          <p:cNvPr id="14" name="TextBox 8">
            <a:extLst>
              <a:ext uri="{FF2B5EF4-FFF2-40B4-BE49-F238E27FC236}">
                <a16:creationId xmlns:a16="http://schemas.microsoft.com/office/drawing/2014/main" id="{4FF8EFB0-8D37-49C4-968F-F56FCA1D757D}"/>
              </a:ext>
            </a:extLst>
          </p:cNvPr>
          <p:cNvSpPr txBox="1"/>
          <p:nvPr/>
        </p:nvSpPr>
        <p:spPr>
          <a:xfrm>
            <a:off x="553674" y="538348"/>
            <a:ext cx="4759776" cy="2308324"/>
          </a:xfrm>
          <a:prstGeom prst="rect">
            <a:avLst/>
          </a:prstGeom>
          <a:ln>
            <a:solidFill>
              <a:srgbClr val="00B050"/>
            </a:solidFill>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spAutoFit/>
          </a:bodyPr>
          <a:lstStyle/>
          <a:p>
            <a:pPr>
              <a:defRPr/>
            </a:pPr>
            <a:r>
              <a:rPr lang="en-US" sz="2400" b="1" err="1">
                <a:solidFill>
                  <a:srgbClr val="00B050"/>
                </a:solidFill>
              </a:rPr>
              <a:t>Voor</a:t>
            </a:r>
            <a:r>
              <a:rPr lang="en-US" sz="2400" b="1">
                <a:solidFill>
                  <a:srgbClr val="00B050"/>
                </a:solidFill>
              </a:rPr>
              <a:t> </a:t>
            </a:r>
            <a:r>
              <a:rPr lang="en-US" sz="2400" b="1" err="1">
                <a:solidFill>
                  <a:srgbClr val="00B050"/>
                </a:solidFill>
              </a:rPr>
              <a:t>een</a:t>
            </a:r>
            <a:r>
              <a:rPr lang="en-US" sz="2400" b="1">
                <a:solidFill>
                  <a:srgbClr val="00B050"/>
                </a:solidFill>
              </a:rPr>
              <a:t> </a:t>
            </a:r>
            <a:r>
              <a:rPr lang="en-US" sz="2400" b="1" u="sng" err="1">
                <a:solidFill>
                  <a:srgbClr val="00B050"/>
                </a:solidFill>
              </a:rPr>
              <a:t>individuele</a:t>
            </a:r>
            <a:r>
              <a:rPr lang="en-US" sz="2400" b="1">
                <a:solidFill>
                  <a:srgbClr val="00B050"/>
                </a:solidFill>
              </a:rPr>
              <a:t> </a:t>
            </a:r>
            <a:r>
              <a:rPr lang="en-US" sz="2400" b="1" err="1">
                <a:solidFill>
                  <a:srgbClr val="00B050"/>
                </a:solidFill>
              </a:rPr>
              <a:t>leerling</a:t>
            </a:r>
            <a:endParaRPr lang="en-US" sz="2400" b="1">
              <a:solidFill>
                <a:srgbClr val="00B050"/>
              </a:solidFill>
            </a:endParaRPr>
          </a:p>
          <a:p>
            <a:pPr marL="342900" indent="-342900">
              <a:buFont typeface="Arial" panose="020B0604020202020204" pitchFamily="34" charset="0"/>
              <a:buChar char="•"/>
              <a:defRPr/>
            </a:pPr>
            <a:r>
              <a:rPr lang="en-US" sz="2400" b="1">
                <a:solidFill>
                  <a:srgbClr val="00B050"/>
                </a:solidFill>
              </a:rPr>
              <a:t>CLB regie </a:t>
            </a:r>
            <a:r>
              <a:rPr lang="en-US" sz="2400" b="1" err="1">
                <a:solidFill>
                  <a:srgbClr val="00B050"/>
                </a:solidFill>
              </a:rPr>
              <a:t>voor</a:t>
            </a:r>
            <a:r>
              <a:rPr lang="en-US" sz="2400" b="1">
                <a:solidFill>
                  <a:srgbClr val="00B050"/>
                </a:solidFill>
              </a:rPr>
              <a:t> HGD-</a:t>
            </a:r>
            <a:r>
              <a:rPr lang="en-US" sz="2400" b="1" err="1">
                <a:solidFill>
                  <a:srgbClr val="00B050"/>
                </a:solidFill>
              </a:rPr>
              <a:t>traject</a:t>
            </a:r>
            <a:r>
              <a:rPr lang="en-US" sz="2400" b="1">
                <a:solidFill>
                  <a:srgbClr val="00B050"/>
                </a:solidFill>
              </a:rPr>
              <a:t>/</a:t>
            </a:r>
            <a:r>
              <a:rPr lang="en-US" sz="2400" b="1" err="1">
                <a:solidFill>
                  <a:srgbClr val="00B050"/>
                </a:solidFill>
              </a:rPr>
              <a:t>externe</a:t>
            </a:r>
            <a:r>
              <a:rPr lang="en-US" sz="2400" b="1">
                <a:solidFill>
                  <a:srgbClr val="00B050"/>
                </a:solidFill>
              </a:rPr>
              <a:t> </a:t>
            </a:r>
            <a:r>
              <a:rPr lang="en-US" sz="2400" b="1" err="1">
                <a:solidFill>
                  <a:srgbClr val="00B050"/>
                </a:solidFill>
              </a:rPr>
              <a:t>hulp</a:t>
            </a:r>
            <a:r>
              <a:rPr lang="en-US" sz="2400" b="1">
                <a:solidFill>
                  <a:srgbClr val="00B050"/>
                </a:solidFill>
              </a:rPr>
              <a:t>/</a:t>
            </a:r>
            <a:r>
              <a:rPr lang="en-US" sz="2400" b="1" err="1">
                <a:solidFill>
                  <a:srgbClr val="00B050"/>
                </a:solidFill>
              </a:rPr>
              <a:t>begeleiding</a:t>
            </a:r>
            <a:endParaRPr lang="en-US" sz="2400" b="1">
              <a:solidFill>
                <a:srgbClr val="00B050"/>
              </a:solidFill>
            </a:endParaRPr>
          </a:p>
          <a:p>
            <a:pPr marL="342900" indent="-342900">
              <a:buFont typeface="Arial" panose="020B0604020202020204" pitchFamily="34" charset="0"/>
              <a:buChar char="•"/>
              <a:defRPr/>
            </a:pPr>
            <a:r>
              <a:rPr lang="en-US" sz="2400" b="1">
                <a:solidFill>
                  <a:srgbClr val="00B050"/>
                </a:solidFill>
              </a:rPr>
              <a:t>LSC: </a:t>
            </a:r>
            <a:r>
              <a:rPr lang="en-US" sz="2400" b="1" err="1">
                <a:solidFill>
                  <a:srgbClr val="00B050"/>
                </a:solidFill>
              </a:rPr>
              <a:t>Leersteun</a:t>
            </a:r>
            <a:r>
              <a:rPr lang="en-US" sz="2400" b="1">
                <a:solidFill>
                  <a:srgbClr val="00B050"/>
                </a:solidFill>
              </a:rPr>
              <a:t> start op</a:t>
            </a:r>
            <a:endParaRPr lang="en-US" sz="2400" b="1">
              <a:solidFill>
                <a:srgbClr val="00B050"/>
              </a:solidFill>
              <a:cs typeface="Calibri"/>
            </a:endParaRPr>
          </a:p>
          <a:p>
            <a:pPr marL="342900" indent="-342900">
              <a:buFont typeface="Arial" panose="020B0604020202020204" pitchFamily="34" charset="0"/>
              <a:buChar char="•"/>
              <a:defRPr/>
            </a:pPr>
            <a:r>
              <a:rPr lang="en-US" sz="2400" b="1">
                <a:solidFill>
                  <a:srgbClr val="00B050"/>
                </a:solidFill>
              </a:rPr>
              <a:t>School </a:t>
            </a:r>
            <a:r>
              <a:rPr lang="en-US" sz="2400" b="1" err="1">
                <a:solidFill>
                  <a:srgbClr val="00B050"/>
                </a:solidFill>
              </a:rPr>
              <a:t>blijft</a:t>
            </a:r>
            <a:r>
              <a:rPr lang="en-US" sz="2400" b="1">
                <a:solidFill>
                  <a:srgbClr val="00B050"/>
                </a:solidFill>
              </a:rPr>
              <a:t> </a:t>
            </a:r>
            <a:r>
              <a:rPr lang="en-US" sz="2400" b="1" err="1">
                <a:solidFill>
                  <a:srgbClr val="00B050"/>
                </a:solidFill>
              </a:rPr>
              <a:t>sterk</a:t>
            </a:r>
            <a:r>
              <a:rPr lang="en-US" sz="2400" b="1">
                <a:solidFill>
                  <a:srgbClr val="00B050"/>
                </a:solidFill>
              </a:rPr>
              <a:t> </a:t>
            </a:r>
            <a:r>
              <a:rPr lang="en-US" sz="2400" b="1" err="1">
                <a:solidFill>
                  <a:srgbClr val="00B050"/>
                </a:solidFill>
              </a:rPr>
              <a:t>betrokken</a:t>
            </a:r>
            <a:endParaRPr lang="en-US" sz="2400" b="1">
              <a:solidFill>
                <a:srgbClr val="00B050"/>
              </a:solidFill>
            </a:endParaRPr>
          </a:p>
          <a:p>
            <a:pPr marL="342900" indent="-342900">
              <a:buFont typeface="Arial" panose="020B0604020202020204" pitchFamily="34" charset="0"/>
              <a:buChar char="•"/>
              <a:defRPr/>
            </a:pPr>
            <a:endParaRPr lang="en-US" sz="2400" b="1">
              <a:solidFill>
                <a:srgbClr val="00B050"/>
              </a:solidFill>
            </a:endParaRPr>
          </a:p>
        </p:txBody>
      </p:sp>
      <p:sp>
        <p:nvSpPr>
          <p:cNvPr id="4" name="Rechteraccolade 3">
            <a:extLst>
              <a:ext uri="{FF2B5EF4-FFF2-40B4-BE49-F238E27FC236}">
                <a16:creationId xmlns:a16="http://schemas.microsoft.com/office/drawing/2014/main" id="{7EA581B5-32C2-CCE8-59EF-EA76469B1643}"/>
              </a:ext>
            </a:extLst>
          </p:cNvPr>
          <p:cNvSpPr/>
          <p:nvPr/>
        </p:nvSpPr>
        <p:spPr>
          <a:xfrm>
            <a:off x="5488224" y="536265"/>
            <a:ext cx="266132" cy="24340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5" name="Tekstvak 4">
            <a:extLst>
              <a:ext uri="{FF2B5EF4-FFF2-40B4-BE49-F238E27FC236}">
                <a16:creationId xmlns:a16="http://schemas.microsoft.com/office/drawing/2014/main" id="{38E94691-EEBA-853F-2C07-2CFBDAA1877D}"/>
              </a:ext>
            </a:extLst>
          </p:cNvPr>
          <p:cNvSpPr txBox="1"/>
          <p:nvPr/>
        </p:nvSpPr>
        <p:spPr>
          <a:xfrm>
            <a:off x="-635001" y="3556000"/>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nl-NL"/>
          </a:p>
        </p:txBody>
      </p:sp>
    </p:spTree>
    <p:extLst>
      <p:ext uri="{BB962C8B-B14F-4D97-AF65-F5344CB8AC3E}">
        <p14:creationId xmlns:p14="http://schemas.microsoft.com/office/powerpoint/2010/main" val="227195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p:cNvPicPr>
            <a:picLocks noChangeAspect="1"/>
          </p:cNvPicPr>
          <p:nvPr/>
        </p:nvPicPr>
        <p:blipFill rotWithShape="1">
          <a:blip r:embed="rId3"/>
          <a:srcRect l="8417" r="3272" b="8161"/>
          <a:stretch/>
        </p:blipFill>
        <p:spPr>
          <a:xfrm>
            <a:off x="5458066" y="424545"/>
            <a:ext cx="6740958" cy="6103312"/>
          </a:xfrm>
          <a:prstGeom prst="rect">
            <a:avLst/>
          </a:prstGeom>
        </p:spPr>
      </p:pic>
      <p:sp>
        <p:nvSpPr>
          <p:cNvPr id="7" name="TextBox 8"/>
          <p:cNvSpPr txBox="1"/>
          <p:nvPr/>
        </p:nvSpPr>
        <p:spPr>
          <a:xfrm>
            <a:off x="216224" y="4740029"/>
            <a:ext cx="5228896" cy="523220"/>
          </a:xfrm>
          <a:prstGeom prst="rect">
            <a:avLst/>
          </a:prstGeom>
          <a:ln>
            <a:solidFill>
              <a:srgbClr val="FF00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FF0000"/>
                </a:solidFill>
                <a:effectLst/>
                <a:uLnTx/>
                <a:uFillTx/>
                <a:latin typeface="Calibri" panose="020F0502020204030204"/>
                <a:ea typeface="+mn-ea"/>
                <a:cs typeface="+mn-cs"/>
              </a:rPr>
              <a:t>Signaalfunctie</a:t>
            </a:r>
            <a:endParaRPr kumimoji="0" lang="en-US" sz="2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0" name="TextBox 23"/>
          <p:cNvSpPr txBox="1"/>
          <p:nvPr/>
        </p:nvSpPr>
        <p:spPr>
          <a:xfrm rot="795726">
            <a:off x="5986936" y="4855563"/>
            <a:ext cx="36321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rebuchet MS"/>
                <a:ea typeface="+mn-ea"/>
                <a:cs typeface="Trebuchet MS"/>
              </a:rPr>
              <a:t>Brede </a:t>
            </a:r>
            <a:r>
              <a:rPr kumimoji="0" lang="en-US" sz="2800" b="1" i="0" u="none" strike="noStrike" kern="1200" cap="none" spc="0" normalizeH="0" baseline="0" noProof="0" err="1">
                <a:ln>
                  <a:noFill/>
                </a:ln>
                <a:solidFill>
                  <a:srgbClr val="FFFFFF"/>
                </a:solidFill>
                <a:effectLst/>
                <a:uLnTx/>
                <a:uFillTx/>
                <a:latin typeface="Trebuchet MS"/>
                <a:ea typeface="+mn-ea"/>
                <a:cs typeface="Trebuchet MS"/>
              </a:rPr>
              <a:t>basiszorg</a:t>
            </a:r>
            <a:endParaRPr kumimoji="0" lang="en-US" sz="2800" b="1" i="0" u="none" strike="noStrike" kern="1200" cap="none" spc="0" normalizeH="0" baseline="0" noProof="0">
              <a:ln>
                <a:noFill/>
              </a:ln>
              <a:solidFill>
                <a:srgbClr val="FFFFFF"/>
              </a:solidFill>
              <a:effectLst/>
              <a:uLnTx/>
              <a:uFillTx/>
              <a:latin typeface="Trebuchet MS"/>
              <a:ea typeface="+mn-ea"/>
              <a:cs typeface="Trebuchet MS"/>
            </a:endParaRPr>
          </a:p>
        </p:txBody>
      </p:sp>
      <p:sp>
        <p:nvSpPr>
          <p:cNvPr id="11" name="TextBox 24"/>
          <p:cNvSpPr txBox="1"/>
          <p:nvPr/>
        </p:nvSpPr>
        <p:spPr>
          <a:xfrm rot="764408">
            <a:off x="6613523" y="3663344"/>
            <a:ext cx="31504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FFFFFF"/>
                </a:solidFill>
                <a:effectLst/>
                <a:uLnTx/>
                <a:uFillTx/>
                <a:latin typeface="Trebuchet MS"/>
                <a:ea typeface="+mn-ea"/>
                <a:cs typeface="Trebuchet MS"/>
              </a:rPr>
              <a:t>Verhoogde</a:t>
            </a:r>
            <a:r>
              <a:rPr kumimoji="0" lang="en-US" sz="2800" b="1" i="0" u="none" strike="noStrike" kern="1200" cap="none" spc="0" normalizeH="0" baseline="0" noProof="0">
                <a:ln>
                  <a:noFill/>
                </a:ln>
                <a:solidFill>
                  <a:srgbClr val="FFFFFF"/>
                </a:solidFill>
                <a:effectLst/>
                <a:uLnTx/>
                <a:uFillTx/>
                <a:latin typeface="Trebuchet MS"/>
                <a:ea typeface="+mn-ea"/>
                <a:cs typeface="Trebuchet MS"/>
              </a:rPr>
              <a:t> </a:t>
            </a:r>
            <a:r>
              <a:rPr kumimoji="0" lang="en-US" sz="2800" b="1" i="0" u="none" strike="noStrike" kern="1200" cap="none" spc="0" normalizeH="0" baseline="0" noProof="0" err="1">
                <a:ln>
                  <a:noFill/>
                </a:ln>
                <a:solidFill>
                  <a:srgbClr val="FFFFFF"/>
                </a:solidFill>
                <a:effectLst/>
                <a:uLnTx/>
                <a:uFillTx/>
                <a:latin typeface="Trebuchet MS"/>
                <a:ea typeface="+mn-ea"/>
                <a:cs typeface="Trebuchet MS"/>
              </a:rPr>
              <a:t>zorg</a:t>
            </a:r>
            <a:endParaRPr kumimoji="0" lang="en-US" sz="2800" b="1" i="0" u="none" strike="noStrike" kern="1200" cap="none" spc="0" normalizeH="0" baseline="0" noProof="0">
              <a:ln>
                <a:noFill/>
              </a:ln>
              <a:solidFill>
                <a:srgbClr val="FFFFFF"/>
              </a:solidFill>
              <a:effectLst/>
              <a:uLnTx/>
              <a:uFillTx/>
              <a:latin typeface="Trebuchet MS"/>
              <a:ea typeface="+mn-ea"/>
              <a:cs typeface="Trebuchet MS"/>
            </a:endParaRPr>
          </a:p>
        </p:txBody>
      </p:sp>
      <p:sp>
        <p:nvSpPr>
          <p:cNvPr id="12" name="TextBox 27"/>
          <p:cNvSpPr txBox="1"/>
          <p:nvPr/>
        </p:nvSpPr>
        <p:spPr>
          <a:xfrm rot="628216">
            <a:off x="7746615" y="2202053"/>
            <a:ext cx="16232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prstClr val="white"/>
                </a:solidFill>
                <a:effectLst/>
                <a:uLnTx/>
                <a:uFillTx/>
                <a:latin typeface="Calibri" panose="020F0502020204030204"/>
                <a:ea typeface="+mn-ea"/>
                <a:cs typeface="+mn-cs"/>
              </a:rPr>
              <a:t>Uitbreiding</a:t>
            </a: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 van </a:t>
            </a:r>
            <a:r>
              <a:rPr kumimoji="0" lang="en-US" sz="2400" b="1" i="0" u="none" strike="noStrike" kern="1200" cap="none" spc="0" normalizeH="0" baseline="0" noProof="0" err="1">
                <a:ln>
                  <a:noFill/>
                </a:ln>
                <a:solidFill>
                  <a:prstClr val="white"/>
                </a:solidFill>
                <a:effectLst/>
                <a:uLnTx/>
                <a:uFillTx/>
                <a:latin typeface="Calibri" panose="020F0502020204030204"/>
                <a:ea typeface="+mn-ea"/>
                <a:cs typeface="+mn-cs"/>
              </a:rPr>
              <a:t>zorg</a:t>
            </a: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9"/>
          <p:cNvSpPr txBox="1"/>
          <p:nvPr/>
        </p:nvSpPr>
        <p:spPr>
          <a:xfrm rot="648665">
            <a:off x="4136360" y="960352"/>
            <a:ext cx="4971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IAC</a:t>
            </a:r>
          </a:p>
        </p:txBody>
      </p:sp>
      <p:sp>
        <p:nvSpPr>
          <p:cNvPr id="20" name="TextBox 9"/>
          <p:cNvSpPr txBox="1"/>
          <p:nvPr/>
        </p:nvSpPr>
        <p:spPr>
          <a:xfrm rot="648665">
            <a:off x="5307721" y="1331074"/>
            <a:ext cx="5990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IAC</a:t>
            </a:r>
          </a:p>
        </p:txBody>
      </p:sp>
      <p:sp>
        <p:nvSpPr>
          <p:cNvPr id="21" name="TextBox 27">
            <a:extLst>
              <a:ext uri="{FF2B5EF4-FFF2-40B4-BE49-F238E27FC236}">
                <a16:creationId xmlns:a16="http://schemas.microsoft.com/office/drawing/2014/main" id="{A946A521-EE68-41AD-B69F-F1AFAC2009B3}"/>
              </a:ext>
            </a:extLst>
          </p:cNvPr>
          <p:cNvSpPr txBox="1"/>
          <p:nvPr/>
        </p:nvSpPr>
        <p:spPr>
          <a:xfrm rot="628216">
            <a:off x="8396441" y="1145233"/>
            <a:ext cx="864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IAC</a:t>
            </a:r>
          </a:p>
        </p:txBody>
      </p:sp>
      <p:sp>
        <p:nvSpPr>
          <p:cNvPr id="13" name="TextBox 8">
            <a:extLst>
              <a:ext uri="{FF2B5EF4-FFF2-40B4-BE49-F238E27FC236}">
                <a16:creationId xmlns:a16="http://schemas.microsoft.com/office/drawing/2014/main" id="{10C45FEB-4879-4200-888C-C6788C8BFA7B}"/>
              </a:ext>
            </a:extLst>
          </p:cNvPr>
          <p:cNvSpPr txBox="1"/>
          <p:nvPr/>
        </p:nvSpPr>
        <p:spPr>
          <a:xfrm>
            <a:off x="216223" y="2521059"/>
            <a:ext cx="5228897" cy="1815882"/>
          </a:xfrm>
          <a:prstGeom prst="rect">
            <a:avLst/>
          </a:prstGeom>
          <a:ln>
            <a:solidFill>
              <a:srgbClr val="F6800A"/>
            </a:solidFill>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spAutoFit/>
          </a:bodyPr>
          <a:lstStyle/>
          <a:p>
            <a:pPr>
              <a:defRPr/>
            </a:pPr>
            <a:r>
              <a:rPr lang="en-US" sz="2800" b="1" err="1">
                <a:solidFill>
                  <a:srgbClr val="F6800A"/>
                </a:solidFill>
                <a:latin typeface="Calibri" panose="020F0502020204030204"/>
              </a:rPr>
              <a:t>Onthaal</a:t>
            </a:r>
            <a:r>
              <a:rPr lang="en-US" sz="2800" b="1">
                <a:solidFill>
                  <a:srgbClr val="F6800A"/>
                </a:solidFill>
                <a:latin typeface="Calibri" panose="020F0502020204030204"/>
              </a:rPr>
              <a:t> </a:t>
            </a:r>
          </a:p>
          <a:p>
            <a:pPr>
              <a:defRPr/>
            </a:pPr>
            <a:r>
              <a:rPr lang="en-US" sz="2800" b="1" err="1">
                <a:solidFill>
                  <a:srgbClr val="F6800A"/>
                </a:solidFill>
                <a:latin typeface="Calibri" panose="020F0502020204030204"/>
              </a:rPr>
              <a:t>Vraagverheldering</a:t>
            </a:r>
            <a:endParaRPr lang="en-US" sz="2800" b="1" err="1">
              <a:solidFill>
                <a:srgbClr val="F6800A"/>
              </a:solidFill>
              <a:latin typeface="Calibri" panose="020F0502020204030204"/>
              <a:ea typeface="Calibri"/>
              <a:cs typeface="Calibri"/>
            </a:endParaRPr>
          </a:p>
          <a:p>
            <a:pPr marL="0" marR="0" lvl="0" indent="0" defTabSz="914400">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F6800A"/>
                </a:solidFill>
                <a:effectLst/>
                <a:uLnTx/>
                <a:uFillTx/>
                <a:latin typeface="Calibri" panose="020F0502020204030204"/>
              </a:rPr>
              <a:t>Consultatieve</a:t>
            </a:r>
            <a:r>
              <a:rPr kumimoji="0" lang="en-US" sz="2800" b="1" i="0" u="none" strike="noStrike" kern="1200" cap="none" spc="0" normalizeH="0" baseline="0" noProof="0">
                <a:ln>
                  <a:noFill/>
                </a:ln>
                <a:solidFill>
                  <a:srgbClr val="F6800A"/>
                </a:solidFill>
                <a:effectLst/>
                <a:uLnTx/>
                <a:uFillTx/>
                <a:latin typeface="Calibri" panose="020F0502020204030204"/>
              </a:rPr>
              <a:t> </a:t>
            </a:r>
            <a:r>
              <a:rPr kumimoji="0" lang="en-US" sz="2800" b="1" i="0" u="none" strike="noStrike" kern="1200" cap="none" spc="0" normalizeH="0" baseline="0" noProof="0" err="1">
                <a:ln>
                  <a:noFill/>
                </a:ln>
                <a:solidFill>
                  <a:srgbClr val="F6800A"/>
                </a:solidFill>
                <a:effectLst/>
                <a:uLnTx/>
                <a:uFillTx/>
                <a:latin typeface="Calibri" panose="020F0502020204030204"/>
              </a:rPr>
              <a:t>leerlingbegeleiding</a:t>
            </a:r>
            <a:endParaRPr lang="en-US" sz="2800" b="1" i="0" u="none" strike="noStrike" kern="1200" cap="none" spc="0" normalizeH="0" baseline="0" noProof="0">
              <a:ln>
                <a:noFill/>
              </a:ln>
              <a:solidFill>
                <a:srgbClr val="F6800A"/>
              </a:solidFill>
              <a:effectLst/>
              <a:uLnTx/>
              <a:uFillTx/>
              <a:latin typeface="Calibri" panose="020F0502020204030204"/>
              <a:ea typeface="Calibri"/>
              <a:cs typeface="Calibri"/>
            </a:endParaRPr>
          </a:p>
          <a:p>
            <a:pPr>
              <a:defRPr/>
            </a:pPr>
            <a:r>
              <a:rPr lang="en-US" sz="2800" b="1" err="1">
                <a:solidFill>
                  <a:srgbClr val="F6800A"/>
                </a:solidFill>
                <a:latin typeface="Calibri" panose="020F0502020204030204"/>
                <a:ea typeface="Calibri" panose="020F0502020204030204"/>
                <a:cs typeface="Calibri"/>
              </a:rPr>
              <a:t>Handelingsgericht</a:t>
            </a:r>
            <a:r>
              <a:rPr lang="en-US" sz="2800" b="1">
                <a:solidFill>
                  <a:srgbClr val="F6800A"/>
                </a:solidFill>
                <a:latin typeface="Calibri" panose="020F0502020204030204"/>
                <a:ea typeface="Calibri" panose="020F0502020204030204"/>
                <a:cs typeface="Calibri"/>
              </a:rPr>
              <a:t> </a:t>
            </a:r>
            <a:r>
              <a:rPr lang="en-US" sz="2800" b="1" err="1">
                <a:solidFill>
                  <a:srgbClr val="F6800A"/>
                </a:solidFill>
                <a:latin typeface="Calibri" panose="020F0502020204030204"/>
                <a:ea typeface="Calibri" panose="020F0502020204030204"/>
                <a:cs typeface="Calibri"/>
              </a:rPr>
              <a:t>advies</a:t>
            </a:r>
            <a:endParaRPr lang="en-US" sz="2800" b="1">
              <a:solidFill>
                <a:srgbClr val="F6800A"/>
              </a:solidFill>
              <a:latin typeface="Calibri" panose="020F0502020204030204"/>
              <a:cs typeface="Calibri"/>
            </a:endParaRPr>
          </a:p>
        </p:txBody>
      </p:sp>
      <p:sp>
        <p:nvSpPr>
          <p:cNvPr id="14" name="TextBox 8">
            <a:extLst>
              <a:ext uri="{FF2B5EF4-FFF2-40B4-BE49-F238E27FC236}">
                <a16:creationId xmlns:a16="http://schemas.microsoft.com/office/drawing/2014/main" id="{4FF8EFB0-8D37-49C4-968F-F56FCA1D757D}"/>
              </a:ext>
            </a:extLst>
          </p:cNvPr>
          <p:cNvSpPr txBox="1"/>
          <p:nvPr/>
        </p:nvSpPr>
        <p:spPr>
          <a:xfrm>
            <a:off x="204831" y="562052"/>
            <a:ext cx="5240289" cy="1384995"/>
          </a:xfrm>
          <a:prstGeom prst="rect">
            <a:avLst/>
          </a:prstGeom>
          <a:ln>
            <a:solidFill>
              <a:srgbClr val="00B050"/>
            </a:solidFill>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00B050"/>
                </a:solidFill>
                <a:latin typeface="Calibri" panose="020F0502020204030204"/>
              </a:rPr>
              <a:t>HGD-</a:t>
            </a:r>
            <a:r>
              <a:rPr lang="en-US" sz="2800" b="1" err="1">
                <a:solidFill>
                  <a:srgbClr val="00B050"/>
                </a:solidFill>
                <a:latin typeface="Calibri" panose="020F0502020204030204"/>
              </a:rPr>
              <a:t>traject</a:t>
            </a:r>
            <a:r>
              <a:rPr lang="en-US" sz="2800" b="1">
                <a:solidFill>
                  <a:srgbClr val="00B050"/>
                </a:solidFill>
                <a:latin typeface="Calibri" panose="020F0502020204030204"/>
              </a:rPr>
              <a:t> (met HGD-</a:t>
            </a:r>
            <a:r>
              <a:rPr lang="en-US" sz="2800" b="1" err="1">
                <a:solidFill>
                  <a:srgbClr val="00B050"/>
                </a:solidFill>
                <a:latin typeface="Calibri" panose="020F0502020204030204"/>
              </a:rPr>
              <a:t>advies</a:t>
            </a:r>
            <a:r>
              <a:rPr lang="en-US" sz="2800" b="1">
                <a:solidFill>
                  <a:srgbClr val="00B050"/>
                </a:solidFill>
                <a:latin typeface="Calibri" panose="020F0502020204030204"/>
              </a:rPr>
              <a:t>)</a:t>
            </a: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00B050"/>
                </a:solidFill>
                <a:effectLst/>
                <a:uLnTx/>
                <a:uFillTx/>
                <a:latin typeface="Calibri" panose="020F0502020204030204"/>
              </a:rPr>
              <a:t>Begeleiding</a:t>
            </a:r>
            <a:endParaRPr kumimoji="0" lang="en-US" sz="2800" b="1" i="0" u="none" strike="noStrike" kern="1200" cap="none" spc="0" normalizeH="0" baseline="0" noProof="0">
              <a:ln>
                <a:noFill/>
              </a:ln>
              <a:solidFill>
                <a:srgbClr val="00B050"/>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err="1">
                <a:solidFill>
                  <a:srgbClr val="00B050"/>
                </a:solidFill>
                <a:latin typeface="Calibri" panose="020F0502020204030204"/>
              </a:rPr>
              <a:t>Draaischijffunctie</a:t>
            </a:r>
            <a:endParaRPr lang="en-US" sz="2800" b="1">
              <a:solidFill>
                <a:srgbClr val="00B050"/>
              </a:solidFill>
              <a:latin typeface="Calibri" panose="020F0502020204030204"/>
            </a:endParaRPr>
          </a:p>
        </p:txBody>
      </p:sp>
      <p:sp>
        <p:nvSpPr>
          <p:cNvPr id="2" name="Rechteraccolade 1">
            <a:extLst>
              <a:ext uri="{FF2B5EF4-FFF2-40B4-BE49-F238E27FC236}">
                <a16:creationId xmlns:a16="http://schemas.microsoft.com/office/drawing/2014/main" id="{E06C4F31-7353-7BDA-621F-30B37A6EF0A6}"/>
              </a:ext>
            </a:extLst>
          </p:cNvPr>
          <p:cNvSpPr/>
          <p:nvPr/>
        </p:nvSpPr>
        <p:spPr>
          <a:xfrm>
            <a:off x="5529100" y="251719"/>
            <a:ext cx="399816" cy="224676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Tree>
    <p:extLst>
      <p:ext uri="{BB962C8B-B14F-4D97-AF65-F5344CB8AC3E}">
        <p14:creationId xmlns:p14="http://schemas.microsoft.com/office/powerpoint/2010/main" val="25700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9DB233-DB4D-4ED9-8E9A-BC2FC839B89B}"/>
              </a:ext>
            </a:extLst>
          </p:cNvPr>
          <p:cNvSpPr>
            <a:spLocks noGrp="1"/>
          </p:cNvSpPr>
          <p:nvPr>
            <p:ph type="title"/>
          </p:nvPr>
        </p:nvSpPr>
        <p:spPr>
          <a:xfrm>
            <a:off x="3138880" y="509852"/>
            <a:ext cx="8439793" cy="1087157"/>
          </a:xfrm>
          <a:ln w="19050">
            <a:solidFill>
              <a:srgbClr val="008D36"/>
            </a:solidFill>
          </a:ln>
        </p:spPr>
        <p:style>
          <a:lnRef idx="2">
            <a:schemeClr val="accent6"/>
          </a:lnRef>
          <a:fillRef idx="1">
            <a:schemeClr val="lt1"/>
          </a:fillRef>
          <a:effectRef idx="0">
            <a:schemeClr val="accent6"/>
          </a:effectRef>
          <a:fontRef idx="minor">
            <a:schemeClr val="dk1"/>
          </a:fontRef>
        </p:style>
        <p:txBody>
          <a:bodyPr anchor="ctr">
            <a:normAutofit/>
          </a:bodyPr>
          <a:lstStyle/>
          <a:p>
            <a:r>
              <a:rPr lang="nl-BE">
                <a:latin typeface="Calibri"/>
                <a:ea typeface="Calibri"/>
                <a:cs typeface="Calibri"/>
              </a:rPr>
              <a:t>Fase 0: Signaalfunctie</a:t>
            </a:r>
          </a:p>
        </p:txBody>
      </p:sp>
      <p:pic>
        <p:nvPicPr>
          <p:cNvPr id="3074" name="Picture 2" descr="woman in teal t-shirt sitting beside woman in suit jacket">
            <a:extLst>
              <a:ext uri="{FF2B5EF4-FFF2-40B4-BE49-F238E27FC236}">
                <a16:creationId xmlns:a16="http://schemas.microsoft.com/office/drawing/2014/main" id="{A2861DE1-B828-43CB-BE72-6F6F0C20674A}"/>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8527" r="1986" b="-1"/>
          <a:stretch/>
        </p:blipFill>
        <p:spPr bwMode="auto">
          <a:xfrm>
            <a:off x="7267819" y="1990814"/>
            <a:ext cx="4288755" cy="3601556"/>
          </a:xfrm>
          <a:prstGeom prst="rect">
            <a:avLst/>
          </a:prstGeom>
          <a:solidFill>
            <a:srgbClr val="FFFFFF"/>
          </a:solidFill>
        </p:spPr>
      </p:pic>
      <p:sp>
        <p:nvSpPr>
          <p:cNvPr id="6" name="Rechthoek: afgeronde hoeken 5">
            <a:extLst>
              <a:ext uri="{FF2B5EF4-FFF2-40B4-BE49-F238E27FC236}">
                <a16:creationId xmlns:a16="http://schemas.microsoft.com/office/drawing/2014/main" id="{1E5C0F16-7216-D30E-74D5-D2C74918A922}"/>
              </a:ext>
            </a:extLst>
          </p:cNvPr>
          <p:cNvSpPr/>
          <p:nvPr/>
        </p:nvSpPr>
        <p:spPr>
          <a:xfrm>
            <a:off x="1606297" y="425149"/>
            <a:ext cx="2358474" cy="164871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9" name="Groep 8">
            <a:extLst>
              <a:ext uri="{FF2B5EF4-FFF2-40B4-BE49-F238E27FC236}">
                <a16:creationId xmlns:a16="http://schemas.microsoft.com/office/drawing/2014/main" id="{5FA89BE1-BFFF-3F86-5BD6-C7479E2E62A6}"/>
              </a:ext>
            </a:extLst>
          </p:cNvPr>
          <p:cNvGrpSpPr/>
          <p:nvPr/>
        </p:nvGrpSpPr>
        <p:grpSpPr>
          <a:xfrm>
            <a:off x="547966" y="239274"/>
            <a:ext cx="2237568" cy="1647936"/>
            <a:chOff x="1246854" y="550909"/>
            <a:chExt cx="2237568" cy="1647936"/>
          </a:xfrm>
        </p:grpSpPr>
        <p:pic>
          <p:nvPicPr>
            <p:cNvPr id="4" name="Afbeelding 3">
              <a:extLst>
                <a:ext uri="{FF2B5EF4-FFF2-40B4-BE49-F238E27FC236}">
                  <a16:creationId xmlns:a16="http://schemas.microsoft.com/office/drawing/2014/main" id="{0D12D5C5-D0CF-D8AA-2E6B-0DF59CB9CD08}"/>
                </a:ext>
              </a:extLst>
            </p:cNvPr>
            <p:cNvPicPr>
              <a:picLocks noChangeAspect="1"/>
            </p:cNvPicPr>
            <p:nvPr/>
          </p:nvPicPr>
          <p:blipFill rotWithShape="1">
            <a:blip r:embed="rId4"/>
            <a:srcRect l="9066" r="5338"/>
            <a:stretch/>
          </p:blipFill>
          <p:spPr>
            <a:xfrm>
              <a:off x="1312214" y="638844"/>
              <a:ext cx="2172208" cy="1560001"/>
            </a:xfrm>
            <a:prstGeom prst="rect">
              <a:avLst/>
            </a:prstGeom>
            <a:ln w="12700">
              <a:noFill/>
            </a:ln>
          </p:spPr>
        </p:pic>
        <p:sp>
          <p:nvSpPr>
            <p:cNvPr id="8" name="Rechthoek: afgeronde hoeken 7">
              <a:extLst>
                <a:ext uri="{FF2B5EF4-FFF2-40B4-BE49-F238E27FC236}">
                  <a16:creationId xmlns:a16="http://schemas.microsoft.com/office/drawing/2014/main" id="{E8782D7E-A0D4-9E04-DA84-A5CCEB4A301A}"/>
                </a:ext>
              </a:extLst>
            </p:cNvPr>
            <p:cNvSpPr/>
            <p:nvPr/>
          </p:nvSpPr>
          <p:spPr>
            <a:xfrm>
              <a:off x="1246854" y="550909"/>
              <a:ext cx="2156746" cy="1585445"/>
            </a:xfrm>
            <a:prstGeom prst="roundRect">
              <a:avLst/>
            </a:prstGeom>
            <a:noFill/>
            <a:ln w="12700">
              <a:solidFill>
                <a:srgbClr val="008D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71" name="Content Placeholder 2">
            <a:extLst>
              <a:ext uri="{FF2B5EF4-FFF2-40B4-BE49-F238E27FC236}">
                <a16:creationId xmlns:a16="http://schemas.microsoft.com/office/drawing/2014/main" id="{5B08A405-D4C5-4318-93DD-AA154CC09A1A}"/>
              </a:ext>
            </a:extLst>
          </p:cNvPr>
          <p:cNvSpPr>
            <a:spLocks noGrp="1"/>
          </p:cNvSpPr>
          <p:nvPr>
            <p:ph sz="half" idx="1"/>
          </p:nvPr>
        </p:nvSpPr>
        <p:spPr>
          <a:xfrm>
            <a:off x="635426" y="2323007"/>
            <a:ext cx="6991989" cy="2937171"/>
          </a:xfrm>
          <a:solidFill>
            <a:srgbClr val="EFFBFF"/>
          </a:solidFill>
        </p:spPr>
        <p:txBody>
          <a:bodyPr vert="horz" lIns="91440" tIns="45720" rIns="91440" bIns="45720" rtlCol="0" anchor="t">
            <a:normAutofit/>
          </a:bodyPr>
          <a:lstStyle/>
          <a:p>
            <a:pPr marL="0" indent="0">
              <a:buNone/>
            </a:pPr>
            <a:r>
              <a:rPr lang="en-US" b="1">
                <a:solidFill>
                  <a:srgbClr val="1D71B8"/>
                </a:solidFill>
              </a:rPr>
              <a:t>De </a:t>
            </a:r>
            <a:r>
              <a:rPr lang="en-US" b="1" err="1">
                <a:solidFill>
                  <a:srgbClr val="1D71B8"/>
                </a:solidFill>
              </a:rPr>
              <a:t>noden</a:t>
            </a:r>
            <a:r>
              <a:rPr lang="en-US" b="1">
                <a:solidFill>
                  <a:srgbClr val="1D71B8"/>
                </a:solidFill>
              </a:rPr>
              <a:t> in </a:t>
            </a:r>
            <a:r>
              <a:rPr lang="en-US" b="1" err="1">
                <a:solidFill>
                  <a:srgbClr val="1D71B8"/>
                </a:solidFill>
              </a:rPr>
              <a:t>een</a:t>
            </a:r>
            <a:r>
              <a:rPr lang="en-US" b="1">
                <a:solidFill>
                  <a:srgbClr val="1D71B8"/>
                </a:solidFill>
              </a:rPr>
              <a:t> </a:t>
            </a:r>
            <a:r>
              <a:rPr lang="en-US" b="1" err="1">
                <a:solidFill>
                  <a:srgbClr val="1D71B8"/>
                </a:solidFill>
              </a:rPr>
              <a:t>leerlingenpopulatie</a:t>
            </a:r>
            <a:r>
              <a:rPr lang="en-US" b="1">
                <a:solidFill>
                  <a:srgbClr val="1D71B8"/>
                </a:solidFill>
              </a:rPr>
              <a:t> en de </a:t>
            </a:r>
            <a:r>
              <a:rPr lang="en-US" b="1" err="1">
                <a:solidFill>
                  <a:srgbClr val="1D71B8"/>
                </a:solidFill>
              </a:rPr>
              <a:t>noden</a:t>
            </a:r>
            <a:r>
              <a:rPr lang="en-US" b="1">
                <a:solidFill>
                  <a:srgbClr val="1D71B8"/>
                </a:solidFill>
              </a:rPr>
              <a:t> in de </a:t>
            </a:r>
            <a:r>
              <a:rPr lang="en-US" b="1" err="1">
                <a:solidFill>
                  <a:srgbClr val="1D71B8"/>
                </a:solidFill>
              </a:rPr>
              <a:t>zorg</a:t>
            </a:r>
            <a:r>
              <a:rPr lang="en-US" b="1">
                <a:solidFill>
                  <a:srgbClr val="1D71B8"/>
                </a:solidFill>
              </a:rPr>
              <a:t>/het </a:t>
            </a:r>
            <a:r>
              <a:rPr lang="en-US" b="1" err="1">
                <a:solidFill>
                  <a:srgbClr val="1D71B8"/>
                </a:solidFill>
              </a:rPr>
              <a:t>zorgbeleid</a:t>
            </a:r>
            <a:r>
              <a:rPr lang="en-US" b="1">
                <a:solidFill>
                  <a:srgbClr val="1D71B8"/>
                </a:solidFill>
              </a:rPr>
              <a:t> </a:t>
            </a:r>
            <a:r>
              <a:rPr lang="en-US" b="1" err="1">
                <a:solidFill>
                  <a:srgbClr val="1D71B8"/>
                </a:solidFill>
              </a:rPr>
              <a:t>signaleren</a:t>
            </a:r>
            <a:r>
              <a:rPr lang="en-US" b="1">
                <a:solidFill>
                  <a:srgbClr val="1D71B8"/>
                </a:solidFill>
              </a:rPr>
              <a:t> (op basis van </a:t>
            </a:r>
            <a:r>
              <a:rPr lang="en-US" b="1" err="1">
                <a:solidFill>
                  <a:srgbClr val="1D71B8"/>
                </a:solidFill>
              </a:rPr>
              <a:t>relevante</a:t>
            </a:r>
            <a:r>
              <a:rPr lang="en-US" b="1">
                <a:solidFill>
                  <a:srgbClr val="1D71B8"/>
                </a:solidFill>
              </a:rPr>
              <a:t> </a:t>
            </a:r>
            <a:r>
              <a:rPr lang="en-US" b="1" err="1">
                <a:solidFill>
                  <a:srgbClr val="1D71B8"/>
                </a:solidFill>
              </a:rPr>
              <a:t>cijfergegevens</a:t>
            </a:r>
            <a:r>
              <a:rPr lang="en-US" b="1">
                <a:solidFill>
                  <a:srgbClr val="1D71B8"/>
                </a:solidFill>
              </a:rPr>
              <a:t>)</a:t>
            </a:r>
            <a:endParaRPr lang="en-US" b="1">
              <a:solidFill>
                <a:srgbClr val="1D71B8"/>
              </a:solidFill>
              <a:ea typeface="Calibri"/>
              <a:cs typeface="Calibri"/>
            </a:endParaRPr>
          </a:p>
          <a:p>
            <a:pPr marL="0" indent="0">
              <a:buNone/>
            </a:pPr>
            <a:r>
              <a:rPr lang="en-US" b="1" i="1">
                <a:solidFill>
                  <a:srgbClr val="1D71B8"/>
                </a:solidFill>
              </a:rPr>
              <a:t>	</a:t>
            </a:r>
            <a:r>
              <a:rPr lang="en-US" sz="2400" b="1" i="1" err="1">
                <a:solidFill>
                  <a:srgbClr val="1D71B8"/>
                </a:solidFill>
              </a:rPr>
              <a:t>bvb</a:t>
            </a:r>
            <a:r>
              <a:rPr lang="en-US" sz="2400" b="1" i="1">
                <a:solidFill>
                  <a:srgbClr val="1D71B8"/>
                </a:solidFill>
              </a:rPr>
              <a:t> </a:t>
            </a:r>
            <a:r>
              <a:rPr lang="en-US" sz="2400" b="1" i="1" err="1">
                <a:solidFill>
                  <a:srgbClr val="1D71B8"/>
                </a:solidFill>
              </a:rPr>
              <a:t>aantal</a:t>
            </a:r>
            <a:r>
              <a:rPr lang="en-US" sz="2400" b="1" i="1">
                <a:solidFill>
                  <a:srgbClr val="1D71B8"/>
                </a:solidFill>
              </a:rPr>
              <a:t> GC/IAC/OV4-verslagen</a:t>
            </a:r>
            <a:endParaRPr lang="en-US" sz="2400" b="1">
              <a:solidFill>
                <a:srgbClr val="1D71B8"/>
              </a:solidFill>
              <a:ea typeface="Calibri"/>
              <a:cs typeface="Calibri"/>
            </a:endParaRPr>
          </a:p>
          <a:p>
            <a:endParaRPr lang="en-US" sz="2200" b="1">
              <a:solidFill>
                <a:srgbClr val="1D71B8"/>
              </a:solidFill>
              <a:ea typeface="Calibri"/>
              <a:cs typeface="Calibri"/>
            </a:endParaRPr>
          </a:p>
          <a:p>
            <a:pPr marL="0" indent="0">
              <a:buNone/>
            </a:pPr>
            <a:r>
              <a:rPr lang="en-US" b="1">
                <a:solidFill>
                  <a:srgbClr val="1D71B8"/>
                </a:solidFill>
              </a:rPr>
              <a:t>Doel = </a:t>
            </a:r>
            <a:r>
              <a:rPr lang="en-US" b="1" i="1" err="1">
                <a:solidFill>
                  <a:srgbClr val="1D71B8"/>
                </a:solidFill>
              </a:rPr>
              <a:t>versterken</a:t>
            </a:r>
            <a:r>
              <a:rPr lang="en-US" b="1" i="1">
                <a:solidFill>
                  <a:srgbClr val="1D71B8"/>
                </a:solidFill>
              </a:rPr>
              <a:t> van de brede </a:t>
            </a:r>
            <a:r>
              <a:rPr lang="en-US" b="1" i="1" err="1">
                <a:solidFill>
                  <a:srgbClr val="1D71B8"/>
                </a:solidFill>
              </a:rPr>
              <a:t>basiszorg</a:t>
            </a:r>
            <a:endParaRPr lang="en-US" b="1" i="1">
              <a:solidFill>
                <a:srgbClr val="1D71B8"/>
              </a:solidFill>
            </a:endParaRPr>
          </a:p>
          <a:p>
            <a:pPr marL="0" indent="0">
              <a:buNone/>
            </a:pPr>
            <a:endParaRPr lang="en-US" b="1" i="1">
              <a:solidFill>
                <a:srgbClr val="1D71B8"/>
              </a:solidFill>
              <a:ea typeface="Calibri"/>
              <a:cs typeface="Calibri"/>
            </a:endParaRPr>
          </a:p>
        </p:txBody>
      </p:sp>
      <p:grpSp>
        <p:nvGrpSpPr>
          <p:cNvPr id="13" name="Groep 12">
            <a:extLst>
              <a:ext uri="{FF2B5EF4-FFF2-40B4-BE49-F238E27FC236}">
                <a16:creationId xmlns:a16="http://schemas.microsoft.com/office/drawing/2014/main" id="{D4309818-4FA2-151A-E458-35A078A65182}"/>
              </a:ext>
            </a:extLst>
          </p:cNvPr>
          <p:cNvGrpSpPr/>
          <p:nvPr/>
        </p:nvGrpSpPr>
        <p:grpSpPr>
          <a:xfrm>
            <a:off x="374304" y="5073525"/>
            <a:ext cx="6399030" cy="1457266"/>
            <a:chOff x="374304" y="5073525"/>
            <a:chExt cx="6399030" cy="1457266"/>
          </a:xfrm>
        </p:grpSpPr>
        <p:pic>
          <p:nvPicPr>
            <p:cNvPr id="10" name="Picture 4">
              <a:extLst>
                <a:ext uri="{FF2B5EF4-FFF2-40B4-BE49-F238E27FC236}">
                  <a16:creationId xmlns:a16="http://schemas.microsoft.com/office/drawing/2014/main" id="{8807F0EE-91BF-F8EC-4D1A-9F63B806FD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48" t="24744" r="66211" b="-834"/>
            <a:stretch/>
          </p:blipFill>
          <p:spPr bwMode="auto">
            <a:xfrm>
              <a:off x="374304" y="5073525"/>
              <a:ext cx="1138222" cy="1457266"/>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9D2AAB90-9825-2251-BA66-CD3455B434F7}"/>
                </a:ext>
              </a:extLst>
            </p:cNvPr>
            <p:cNvSpPr txBox="1"/>
            <p:nvPr/>
          </p:nvSpPr>
          <p:spPr>
            <a:xfrm>
              <a:off x="1349814" y="5737910"/>
              <a:ext cx="5423520" cy="461665"/>
            </a:xfrm>
            <a:prstGeom prst="rect">
              <a:avLst/>
            </a:prstGeom>
            <a:noFill/>
          </p:spPr>
          <p:txBody>
            <a:bodyPr wrap="square">
              <a:spAutoFit/>
            </a:bodyPr>
            <a:lstStyle/>
            <a:p>
              <a:pPr marL="0" indent="0">
                <a:buNone/>
              </a:pPr>
              <a:r>
                <a:rPr lang="en-US" sz="2400" b="1">
                  <a:solidFill>
                    <a:srgbClr val="008D36"/>
                  </a:solidFill>
                  <a:ea typeface="Calibri"/>
                  <a:cs typeface="Calibri"/>
                </a:rPr>
                <a:t>Door </a:t>
              </a:r>
              <a:r>
                <a:rPr lang="en-US" sz="2400" b="1" err="1">
                  <a:solidFill>
                    <a:srgbClr val="008D36"/>
                  </a:solidFill>
                  <a:ea typeface="Calibri"/>
                  <a:cs typeface="Calibri"/>
                </a:rPr>
                <a:t>iemand</a:t>
              </a:r>
              <a:r>
                <a:rPr lang="en-US" sz="2400" b="1">
                  <a:solidFill>
                    <a:srgbClr val="008D36"/>
                  </a:solidFill>
                  <a:ea typeface="Calibri"/>
                  <a:cs typeface="Calibri"/>
                </a:rPr>
                <a:t> van het </a:t>
              </a:r>
              <a:r>
                <a:rPr lang="en-US" sz="2400" b="1" err="1">
                  <a:solidFill>
                    <a:srgbClr val="008D36"/>
                  </a:solidFill>
                  <a:ea typeface="Calibri"/>
                  <a:cs typeface="Calibri"/>
                </a:rPr>
                <a:t>schoolnabije</a:t>
              </a:r>
              <a:r>
                <a:rPr lang="en-US" sz="2400" b="1">
                  <a:solidFill>
                    <a:srgbClr val="008D36"/>
                  </a:solidFill>
                  <a:ea typeface="Calibri"/>
                  <a:cs typeface="Calibri"/>
                </a:rPr>
                <a:t> team</a:t>
              </a:r>
            </a:p>
          </p:txBody>
        </p:sp>
      </p:grpSp>
    </p:spTree>
    <p:extLst>
      <p:ext uri="{BB962C8B-B14F-4D97-AF65-F5344CB8AC3E}">
        <p14:creationId xmlns:p14="http://schemas.microsoft.com/office/powerpoint/2010/main" val="71744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D62788D-1425-494E-B254-E166BC8BCDE1}"/>
              </a:ext>
            </a:extLst>
          </p:cNvPr>
          <p:cNvSpPr>
            <a:spLocks noGrp="1"/>
          </p:cNvSpPr>
          <p:nvPr>
            <p:ph idx="1"/>
          </p:nvPr>
        </p:nvSpPr>
        <p:spPr>
          <a:xfrm>
            <a:off x="469392" y="1975144"/>
            <a:ext cx="7324778" cy="3968455"/>
          </a:xfrm>
          <a:solidFill>
            <a:srgbClr val="EFFBFF"/>
          </a:solidFill>
        </p:spPr>
        <p:txBody>
          <a:bodyPr vert="horz" lIns="91440" tIns="45720" rIns="91440" bIns="45720" rtlCol="0" anchor="t">
            <a:normAutofit fontScale="92500" lnSpcReduction="20000"/>
          </a:bodyPr>
          <a:lstStyle/>
          <a:p>
            <a:pPr marL="457200" indent="-457200">
              <a:lnSpc>
                <a:spcPct val="100000"/>
              </a:lnSpc>
              <a:spcBef>
                <a:spcPts val="0"/>
              </a:spcBef>
              <a:buFont typeface="Arial"/>
              <a:buChar char="•"/>
            </a:pPr>
            <a:r>
              <a:rPr lang="nl-BE" b="1">
                <a:solidFill>
                  <a:srgbClr val="1D71B8"/>
                </a:solidFill>
              </a:rPr>
              <a:t>Alle nieuwe vragen onthalen en actief beluisteren</a:t>
            </a:r>
            <a:endParaRPr lang="nl-BE" b="1">
              <a:solidFill>
                <a:srgbClr val="1D71B8"/>
              </a:solidFill>
              <a:ea typeface="Calibri"/>
              <a:cs typeface="Calibri"/>
            </a:endParaRPr>
          </a:p>
          <a:p>
            <a:pPr marL="457200" indent="-457200">
              <a:lnSpc>
                <a:spcPct val="100000"/>
              </a:lnSpc>
              <a:spcBef>
                <a:spcPts val="0"/>
              </a:spcBef>
              <a:buFont typeface="Arial"/>
              <a:buChar char="•"/>
            </a:pPr>
            <a:r>
              <a:rPr lang="nl-BE" b="1">
                <a:solidFill>
                  <a:srgbClr val="1D71B8"/>
                </a:solidFill>
              </a:rPr>
              <a:t>In overleg met school (cel/zorgoverleg)</a:t>
            </a:r>
            <a:r>
              <a:rPr lang="nl-BE" b="1">
                <a:solidFill>
                  <a:srgbClr val="1D71B8"/>
                </a:solidFill>
                <a:ea typeface="Calibri"/>
                <a:cs typeface="Calibri"/>
              </a:rPr>
              <a:t> </a:t>
            </a:r>
            <a:r>
              <a:rPr lang="nl-BE" b="1">
                <a:solidFill>
                  <a:srgbClr val="1D71B8"/>
                </a:solidFill>
              </a:rPr>
              <a:t>of rechtstreeks in overleg met ouders en/of leerling</a:t>
            </a:r>
            <a:endParaRPr lang="nl-BE" b="1">
              <a:solidFill>
                <a:srgbClr val="1D71B8"/>
              </a:solidFill>
              <a:ea typeface="Calibri"/>
              <a:cs typeface="Calibri"/>
            </a:endParaRPr>
          </a:p>
          <a:p>
            <a:pPr marL="457200" indent="-457200">
              <a:lnSpc>
                <a:spcPct val="100000"/>
              </a:lnSpc>
              <a:spcBef>
                <a:spcPts val="0"/>
              </a:spcBef>
              <a:buFont typeface="Arial"/>
              <a:buChar char="•"/>
            </a:pPr>
            <a:r>
              <a:rPr lang="nl-BE" b="1">
                <a:solidFill>
                  <a:srgbClr val="1D71B8"/>
                </a:solidFill>
              </a:rPr>
              <a:t>De vragen voldoende helder krijgen: om te bekijken welke kernactiviteit we best toepassen</a:t>
            </a:r>
          </a:p>
          <a:p>
            <a:pPr marL="457200" indent="-457200">
              <a:lnSpc>
                <a:spcPct val="100000"/>
              </a:lnSpc>
              <a:spcBef>
                <a:spcPts val="0"/>
              </a:spcBef>
              <a:buFont typeface="Arial"/>
              <a:buChar char="•"/>
            </a:pPr>
            <a:r>
              <a:rPr lang="nl-BE" b="1">
                <a:solidFill>
                  <a:srgbClr val="1D71B8"/>
                </a:solidFill>
              </a:rPr>
              <a:t>We kijken BREED naar de leerling</a:t>
            </a:r>
          </a:p>
        </p:txBody>
      </p:sp>
      <p:pic>
        <p:nvPicPr>
          <p:cNvPr id="6" name="Afbeelding 5" descr="Zakenmensen in een teamvergadering">
            <a:extLst>
              <a:ext uri="{FF2B5EF4-FFF2-40B4-BE49-F238E27FC236}">
                <a16:creationId xmlns:a16="http://schemas.microsoft.com/office/drawing/2014/main" id="{D57504D8-1ADF-4468-B874-67705167F0CA}"/>
              </a:ext>
            </a:extLst>
          </p:cNvPr>
          <p:cNvPicPr>
            <a:picLocks noChangeAspect="1"/>
          </p:cNvPicPr>
          <p:nvPr/>
        </p:nvPicPr>
        <p:blipFill rotWithShape="1">
          <a:blip r:embed="rId3"/>
          <a:srcRect r="2511" b="-2"/>
          <a:stretch/>
        </p:blipFill>
        <p:spPr>
          <a:xfrm>
            <a:off x="7794170" y="2189309"/>
            <a:ext cx="3928439" cy="3044236"/>
          </a:xfrm>
          <a:prstGeom prst="rect">
            <a:avLst/>
          </a:prstGeom>
        </p:spPr>
      </p:pic>
      <p:grpSp>
        <p:nvGrpSpPr>
          <p:cNvPr id="15" name="Groep 14">
            <a:extLst>
              <a:ext uri="{FF2B5EF4-FFF2-40B4-BE49-F238E27FC236}">
                <a16:creationId xmlns:a16="http://schemas.microsoft.com/office/drawing/2014/main" id="{311C14DE-A149-0C53-106A-D0BB38C67090}"/>
              </a:ext>
            </a:extLst>
          </p:cNvPr>
          <p:cNvGrpSpPr/>
          <p:nvPr/>
        </p:nvGrpSpPr>
        <p:grpSpPr>
          <a:xfrm>
            <a:off x="547966" y="239274"/>
            <a:ext cx="11030707" cy="1647936"/>
            <a:chOff x="547966" y="239274"/>
            <a:chExt cx="11030707" cy="1647936"/>
          </a:xfrm>
        </p:grpSpPr>
        <p:sp>
          <p:nvSpPr>
            <p:cNvPr id="5" name="Titel 1">
              <a:extLst>
                <a:ext uri="{FF2B5EF4-FFF2-40B4-BE49-F238E27FC236}">
                  <a16:creationId xmlns:a16="http://schemas.microsoft.com/office/drawing/2014/main" id="{6DBEEC24-9A44-72AF-6F82-DF22A29CF05A}"/>
                </a:ext>
              </a:extLst>
            </p:cNvPr>
            <p:cNvSpPr txBox="1">
              <a:spLocks/>
            </p:cNvSpPr>
            <p:nvPr/>
          </p:nvSpPr>
          <p:spPr>
            <a:xfrm>
              <a:off x="3138880" y="509852"/>
              <a:ext cx="8439793" cy="1087157"/>
            </a:xfrm>
            <a:prstGeom prst="rect">
              <a:avLst/>
            </a:prstGeom>
            <a:ln w="19050" cap="flat" cmpd="sng" algn="ctr">
              <a:solidFill>
                <a:srgbClr val="008D36"/>
              </a:solid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rgbClr val="1D71B8"/>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nl-BE">
                  <a:latin typeface="Calibri"/>
                  <a:ea typeface="Calibri"/>
                  <a:cs typeface="Calibri"/>
                </a:rPr>
                <a:t>Fase 1: Onthaal en vraagverheldering</a:t>
              </a:r>
            </a:p>
          </p:txBody>
        </p:sp>
        <p:grpSp>
          <p:nvGrpSpPr>
            <p:cNvPr id="7" name="Groep 6">
              <a:extLst>
                <a:ext uri="{FF2B5EF4-FFF2-40B4-BE49-F238E27FC236}">
                  <a16:creationId xmlns:a16="http://schemas.microsoft.com/office/drawing/2014/main" id="{1C76DF26-3134-8FCD-73F9-573094A313BE}"/>
                </a:ext>
              </a:extLst>
            </p:cNvPr>
            <p:cNvGrpSpPr/>
            <p:nvPr/>
          </p:nvGrpSpPr>
          <p:grpSpPr>
            <a:xfrm>
              <a:off x="547966" y="239274"/>
              <a:ext cx="2237568" cy="1647936"/>
              <a:chOff x="1246854" y="550909"/>
              <a:chExt cx="2237568" cy="1647936"/>
            </a:xfrm>
          </p:grpSpPr>
          <p:pic>
            <p:nvPicPr>
              <p:cNvPr id="8" name="Afbeelding 7">
                <a:extLst>
                  <a:ext uri="{FF2B5EF4-FFF2-40B4-BE49-F238E27FC236}">
                    <a16:creationId xmlns:a16="http://schemas.microsoft.com/office/drawing/2014/main" id="{E932D3E5-DD61-77FB-B890-422721B85339}"/>
                  </a:ext>
                </a:extLst>
              </p:cNvPr>
              <p:cNvPicPr>
                <a:picLocks noChangeAspect="1"/>
              </p:cNvPicPr>
              <p:nvPr/>
            </p:nvPicPr>
            <p:blipFill rotWithShape="1">
              <a:blip r:embed="rId4"/>
              <a:srcRect l="9066" r="5338"/>
              <a:stretch/>
            </p:blipFill>
            <p:spPr>
              <a:xfrm>
                <a:off x="1312214" y="638844"/>
                <a:ext cx="2172208" cy="1560001"/>
              </a:xfrm>
              <a:prstGeom prst="rect">
                <a:avLst/>
              </a:prstGeom>
              <a:ln w="12700">
                <a:noFill/>
              </a:ln>
            </p:spPr>
          </p:pic>
          <p:sp>
            <p:nvSpPr>
              <p:cNvPr id="9" name="Rechthoek: afgeronde hoeken 8">
                <a:extLst>
                  <a:ext uri="{FF2B5EF4-FFF2-40B4-BE49-F238E27FC236}">
                    <a16:creationId xmlns:a16="http://schemas.microsoft.com/office/drawing/2014/main" id="{4E131269-15E0-D20D-B68C-53C50D0F5998}"/>
                  </a:ext>
                </a:extLst>
              </p:cNvPr>
              <p:cNvSpPr/>
              <p:nvPr/>
            </p:nvSpPr>
            <p:spPr>
              <a:xfrm>
                <a:off x="1246854" y="550909"/>
                <a:ext cx="2156746" cy="1585445"/>
              </a:xfrm>
              <a:prstGeom prst="roundRect">
                <a:avLst/>
              </a:prstGeom>
              <a:noFill/>
              <a:ln w="12700">
                <a:solidFill>
                  <a:srgbClr val="008D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extLst>
      <p:ext uri="{BB962C8B-B14F-4D97-AF65-F5344CB8AC3E}">
        <p14:creationId xmlns:p14="http://schemas.microsoft.com/office/powerpoint/2010/main" val="180252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7F48A11-801B-0338-B1C3-84F234D0E538}"/>
              </a:ext>
            </a:extLst>
          </p:cNvPr>
          <p:cNvPicPr>
            <a:picLocks noChangeAspect="1"/>
          </p:cNvPicPr>
          <p:nvPr/>
        </p:nvPicPr>
        <p:blipFill>
          <a:blip r:embed="rId2"/>
          <a:stretch>
            <a:fillRect/>
          </a:stretch>
        </p:blipFill>
        <p:spPr>
          <a:xfrm>
            <a:off x="2743201" y="-8561"/>
            <a:ext cx="6891866" cy="7066098"/>
          </a:xfrm>
          <a:prstGeom prst="rect">
            <a:avLst/>
          </a:prstGeom>
        </p:spPr>
      </p:pic>
    </p:spTree>
    <p:extLst>
      <p:ext uri="{BB962C8B-B14F-4D97-AF65-F5344CB8AC3E}">
        <p14:creationId xmlns:p14="http://schemas.microsoft.com/office/powerpoint/2010/main" val="3034339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5653DDFB-26D5-3651-297B-08624C1D904D}"/>
              </a:ext>
            </a:extLst>
          </p:cNvPr>
          <p:cNvGrpSpPr/>
          <p:nvPr/>
        </p:nvGrpSpPr>
        <p:grpSpPr>
          <a:xfrm>
            <a:off x="332927" y="267137"/>
            <a:ext cx="11389681" cy="1647936"/>
            <a:chOff x="547966" y="239274"/>
            <a:chExt cx="11030707" cy="1647936"/>
          </a:xfrm>
        </p:grpSpPr>
        <p:sp>
          <p:nvSpPr>
            <p:cNvPr id="4" name="Titel 1">
              <a:extLst>
                <a:ext uri="{FF2B5EF4-FFF2-40B4-BE49-F238E27FC236}">
                  <a16:creationId xmlns:a16="http://schemas.microsoft.com/office/drawing/2014/main" id="{2968CEBD-CB7B-D0B0-7EDF-F12A5C2C10E2}"/>
                </a:ext>
              </a:extLst>
            </p:cNvPr>
            <p:cNvSpPr txBox="1">
              <a:spLocks/>
            </p:cNvSpPr>
            <p:nvPr/>
          </p:nvSpPr>
          <p:spPr>
            <a:xfrm>
              <a:off x="2850894" y="509852"/>
              <a:ext cx="8727779" cy="1087157"/>
            </a:xfrm>
            <a:prstGeom prst="rect">
              <a:avLst/>
            </a:prstGeom>
            <a:ln w="19050" cap="flat" cmpd="sng" algn="ctr">
              <a:solidFill>
                <a:srgbClr val="008D36"/>
              </a:solid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rgbClr val="1D71B8"/>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nl-BE">
                  <a:latin typeface="Calibri"/>
                  <a:ea typeface="Calibri"/>
                  <a:cs typeface="Calibri"/>
                </a:rPr>
                <a:t>Fase 1: Consultatieve leerlingbegeleiding</a:t>
              </a:r>
            </a:p>
          </p:txBody>
        </p:sp>
        <p:grpSp>
          <p:nvGrpSpPr>
            <p:cNvPr id="5" name="Groep 4">
              <a:extLst>
                <a:ext uri="{FF2B5EF4-FFF2-40B4-BE49-F238E27FC236}">
                  <a16:creationId xmlns:a16="http://schemas.microsoft.com/office/drawing/2014/main" id="{1C4F6DEE-E211-5833-6AB0-33BD92572572}"/>
                </a:ext>
              </a:extLst>
            </p:cNvPr>
            <p:cNvGrpSpPr/>
            <p:nvPr/>
          </p:nvGrpSpPr>
          <p:grpSpPr>
            <a:xfrm>
              <a:off x="547966" y="239274"/>
              <a:ext cx="2237568" cy="1647936"/>
              <a:chOff x="1246854" y="550909"/>
              <a:chExt cx="2237568" cy="1647936"/>
            </a:xfrm>
          </p:grpSpPr>
          <p:pic>
            <p:nvPicPr>
              <p:cNvPr id="6" name="Afbeelding 5">
                <a:extLst>
                  <a:ext uri="{FF2B5EF4-FFF2-40B4-BE49-F238E27FC236}">
                    <a16:creationId xmlns:a16="http://schemas.microsoft.com/office/drawing/2014/main" id="{8ACE6A05-E43B-5AED-7B74-6BE166C03198}"/>
                  </a:ext>
                </a:extLst>
              </p:cNvPr>
              <p:cNvPicPr>
                <a:picLocks noChangeAspect="1"/>
              </p:cNvPicPr>
              <p:nvPr/>
            </p:nvPicPr>
            <p:blipFill rotWithShape="1">
              <a:blip r:embed="rId3"/>
              <a:srcRect l="9066" r="5338"/>
              <a:stretch/>
            </p:blipFill>
            <p:spPr>
              <a:xfrm>
                <a:off x="1312214" y="638844"/>
                <a:ext cx="2172208" cy="1560001"/>
              </a:xfrm>
              <a:prstGeom prst="rect">
                <a:avLst/>
              </a:prstGeom>
              <a:ln w="12700">
                <a:noFill/>
              </a:ln>
            </p:spPr>
          </p:pic>
          <p:sp>
            <p:nvSpPr>
              <p:cNvPr id="7" name="Rechthoek: afgeronde hoeken 6">
                <a:extLst>
                  <a:ext uri="{FF2B5EF4-FFF2-40B4-BE49-F238E27FC236}">
                    <a16:creationId xmlns:a16="http://schemas.microsoft.com/office/drawing/2014/main" id="{54194FC8-60A0-5901-05C7-EC06E62443BD}"/>
                  </a:ext>
                </a:extLst>
              </p:cNvPr>
              <p:cNvSpPr/>
              <p:nvPr/>
            </p:nvSpPr>
            <p:spPr>
              <a:xfrm>
                <a:off x="1246854" y="550909"/>
                <a:ext cx="2156746" cy="1585445"/>
              </a:xfrm>
              <a:prstGeom prst="roundRect">
                <a:avLst/>
              </a:prstGeom>
              <a:noFill/>
              <a:ln w="12700">
                <a:solidFill>
                  <a:srgbClr val="008D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grpSp>
      </p:grpSp>
      <p:pic>
        <p:nvPicPr>
          <p:cNvPr id="8" name="Afbeelding 7" descr="Gloeilamp boven mensen die discussiëren">
            <a:extLst>
              <a:ext uri="{FF2B5EF4-FFF2-40B4-BE49-F238E27FC236}">
                <a16:creationId xmlns:a16="http://schemas.microsoft.com/office/drawing/2014/main" id="{962E5894-1A79-A532-4718-B91A8101AED2}"/>
              </a:ext>
            </a:extLst>
          </p:cNvPr>
          <p:cNvPicPr>
            <a:picLocks noChangeAspect="1"/>
          </p:cNvPicPr>
          <p:nvPr/>
        </p:nvPicPr>
        <p:blipFill>
          <a:blip r:embed="rId4"/>
          <a:stretch>
            <a:fillRect/>
          </a:stretch>
        </p:blipFill>
        <p:spPr>
          <a:xfrm>
            <a:off x="7216704" y="2378141"/>
            <a:ext cx="4716780" cy="3144520"/>
          </a:xfrm>
          <a:prstGeom prst="rect">
            <a:avLst/>
          </a:prstGeom>
        </p:spPr>
      </p:pic>
      <p:sp>
        <p:nvSpPr>
          <p:cNvPr id="73" name="Content Placeholder 2">
            <a:extLst>
              <a:ext uri="{FF2B5EF4-FFF2-40B4-BE49-F238E27FC236}">
                <a16:creationId xmlns:a16="http://schemas.microsoft.com/office/drawing/2014/main" id="{9680EE1B-2E45-4504-949A-0FC94ABD4BC2}"/>
              </a:ext>
            </a:extLst>
          </p:cNvPr>
          <p:cNvSpPr>
            <a:spLocks noGrp="1"/>
          </p:cNvSpPr>
          <p:nvPr>
            <p:ph sz="half" idx="1"/>
          </p:nvPr>
        </p:nvSpPr>
        <p:spPr>
          <a:xfrm>
            <a:off x="400414" y="2028321"/>
            <a:ext cx="7849506" cy="4291963"/>
          </a:xfrm>
          <a:solidFill>
            <a:srgbClr val="EFFBFF"/>
          </a:solidFill>
        </p:spPr>
        <p:txBody>
          <a:bodyPr vert="horz" lIns="91440" tIns="45720" rIns="91440" bIns="45720" rtlCol="0" anchor="t">
            <a:noAutofit/>
          </a:bodyPr>
          <a:lstStyle/>
          <a:p>
            <a:pPr defTabSz="268288">
              <a:buFont typeface="Calibri" panose="020F0502020204030204" pitchFamily="34" charset="0"/>
              <a:buChar char="₌"/>
            </a:pPr>
            <a:r>
              <a:rPr lang="en-US" sz="3200" b="1" err="1">
                <a:solidFill>
                  <a:srgbClr val="0070C0"/>
                </a:solidFill>
              </a:rPr>
              <a:t>een</a:t>
            </a:r>
            <a:r>
              <a:rPr lang="en-US" sz="3200" b="1">
                <a:solidFill>
                  <a:srgbClr val="0070C0"/>
                </a:solidFill>
              </a:rPr>
              <a:t> ‘</a:t>
            </a:r>
            <a:r>
              <a:rPr lang="en-US" sz="3200" b="1" err="1">
                <a:solidFill>
                  <a:srgbClr val="0070C0"/>
                </a:solidFill>
              </a:rPr>
              <a:t>indirecte</a:t>
            </a:r>
            <a:r>
              <a:rPr lang="en-US" sz="3200" b="1">
                <a:solidFill>
                  <a:srgbClr val="0070C0"/>
                </a:solidFill>
              </a:rPr>
              <a:t>’ </a:t>
            </a:r>
            <a:r>
              <a:rPr lang="en-US" sz="3200" b="1" err="1">
                <a:solidFill>
                  <a:srgbClr val="0070C0"/>
                </a:solidFill>
              </a:rPr>
              <a:t>begeleidingsmethode</a:t>
            </a:r>
            <a:r>
              <a:rPr lang="en-US" sz="3200" b="1">
                <a:solidFill>
                  <a:srgbClr val="0070C0"/>
                </a:solidFill>
              </a:rPr>
              <a:t> </a:t>
            </a:r>
            <a:r>
              <a:rPr lang="en-US" sz="3200" b="1" err="1">
                <a:solidFill>
                  <a:srgbClr val="0070C0"/>
                </a:solidFill>
              </a:rPr>
              <a:t>waar</a:t>
            </a:r>
            <a:r>
              <a:rPr lang="en-US" sz="3200" b="1">
                <a:solidFill>
                  <a:srgbClr val="0070C0"/>
                </a:solidFill>
              </a:rPr>
              <a:t> CLB 	met de </a:t>
            </a:r>
            <a:r>
              <a:rPr lang="en-US" sz="3200" b="1" err="1">
                <a:solidFill>
                  <a:srgbClr val="0070C0"/>
                </a:solidFill>
              </a:rPr>
              <a:t>schoolomgeving</a:t>
            </a:r>
            <a:r>
              <a:rPr lang="en-US" sz="3200" b="1">
                <a:solidFill>
                  <a:srgbClr val="0070C0"/>
                </a:solidFill>
              </a:rPr>
              <a:t> </a:t>
            </a:r>
            <a:r>
              <a:rPr lang="en-US" sz="3200" b="1" err="1">
                <a:solidFill>
                  <a:srgbClr val="0070C0"/>
                </a:solidFill>
              </a:rPr>
              <a:t>aan</a:t>
            </a:r>
            <a:r>
              <a:rPr lang="en-US" sz="3200" b="1">
                <a:solidFill>
                  <a:srgbClr val="0070C0"/>
                </a:solidFill>
              </a:rPr>
              <a:t> de</a:t>
            </a:r>
            <a:br>
              <a:rPr lang="en-US" sz="3200" b="1">
                <a:solidFill>
                  <a:srgbClr val="0070C0"/>
                </a:solidFill>
              </a:rPr>
            </a:br>
            <a:r>
              <a:rPr lang="en-US" sz="3200" b="1">
                <a:solidFill>
                  <a:srgbClr val="0070C0"/>
                </a:solidFill>
              </a:rPr>
              <a:t>	slag </a:t>
            </a:r>
            <a:r>
              <a:rPr lang="en-US" sz="3200" b="1" err="1">
                <a:solidFill>
                  <a:srgbClr val="0070C0"/>
                </a:solidFill>
              </a:rPr>
              <a:t>gaat</a:t>
            </a:r>
            <a:endParaRPr lang="en-US" sz="3200" b="1">
              <a:solidFill>
                <a:srgbClr val="0070C0"/>
              </a:solidFill>
              <a:ea typeface="Calibri"/>
              <a:cs typeface="Calibri"/>
            </a:endParaRPr>
          </a:p>
          <a:p>
            <a:pPr defTabSz="268288">
              <a:buFont typeface="Calibri" panose="020F0502020204030204" pitchFamily="34" charset="0"/>
              <a:buChar char="⁼"/>
            </a:pPr>
            <a:r>
              <a:rPr lang="en-US" sz="3200" b="1" err="1">
                <a:solidFill>
                  <a:srgbClr val="0070C0"/>
                </a:solidFill>
              </a:rPr>
              <a:t>doelmatig</a:t>
            </a:r>
            <a:r>
              <a:rPr lang="en-US" sz="3200" b="1">
                <a:solidFill>
                  <a:srgbClr val="0070C0"/>
                </a:solidFill>
              </a:rPr>
              <a:t> en </a:t>
            </a:r>
            <a:r>
              <a:rPr lang="en-US" sz="3200" b="1" err="1">
                <a:solidFill>
                  <a:srgbClr val="0070C0"/>
                </a:solidFill>
              </a:rPr>
              <a:t>planmatig</a:t>
            </a:r>
            <a:r>
              <a:rPr lang="en-US" sz="3200" b="1">
                <a:solidFill>
                  <a:srgbClr val="0070C0"/>
                </a:solidFill>
              </a:rPr>
              <a:t> </a:t>
            </a:r>
            <a:r>
              <a:rPr lang="en-US" sz="3200" b="1" err="1">
                <a:solidFill>
                  <a:srgbClr val="0070C0"/>
                </a:solidFill>
              </a:rPr>
              <a:t>ondersteunen</a:t>
            </a:r>
            <a:r>
              <a:rPr lang="en-US" sz="3200" b="1">
                <a:solidFill>
                  <a:srgbClr val="0070C0"/>
                </a:solidFill>
              </a:rPr>
              <a:t> </a:t>
            </a:r>
            <a:r>
              <a:rPr lang="en-US" sz="3200" b="1" err="1">
                <a:solidFill>
                  <a:srgbClr val="0070C0"/>
                </a:solidFill>
              </a:rPr>
              <a:t>bij</a:t>
            </a:r>
            <a:r>
              <a:rPr lang="en-US" sz="3200" b="1">
                <a:solidFill>
                  <a:srgbClr val="0070C0"/>
                </a:solidFill>
              </a:rPr>
              <a:t> </a:t>
            </a:r>
            <a:r>
              <a:rPr lang="en-US" sz="3200" b="1" err="1">
                <a:solidFill>
                  <a:srgbClr val="0070C0"/>
                </a:solidFill>
              </a:rPr>
              <a:t>analyse</a:t>
            </a:r>
            <a:r>
              <a:rPr lang="en-US" sz="3200" b="1">
                <a:solidFill>
                  <a:srgbClr val="0070C0"/>
                </a:solidFill>
              </a:rPr>
              <a:t> en </a:t>
            </a:r>
            <a:r>
              <a:rPr lang="en-US" sz="3200" b="1" err="1">
                <a:solidFill>
                  <a:srgbClr val="0070C0"/>
                </a:solidFill>
              </a:rPr>
              <a:t>aanpak</a:t>
            </a:r>
            <a:r>
              <a:rPr lang="en-US" sz="3200" b="1">
                <a:solidFill>
                  <a:srgbClr val="0070C0"/>
                </a:solidFill>
              </a:rPr>
              <a:t> van </a:t>
            </a:r>
            <a:r>
              <a:rPr lang="en-US" sz="3200" b="1" err="1">
                <a:solidFill>
                  <a:srgbClr val="0070C0"/>
                </a:solidFill>
              </a:rPr>
              <a:t>individuele</a:t>
            </a:r>
            <a:r>
              <a:rPr lang="en-US" sz="3200" b="1">
                <a:solidFill>
                  <a:srgbClr val="0070C0"/>
                </a:solidFill>
              </a:rPr>
              <a:t> </a:t>
            </a:r>
            <a:r>
              <a:rPr lang="en-US" sz="3200" b="1" err="1">
                <a:solidFill>
                  <a:srgbClr val="0070C0"/>
                </a:solidFill>
              </a:rPr>
              <a:t>leerlingen</a:t>
            </a:r>
            <a:r>
              <a:rPr lang="en-US" sz="3200" b="1">
                <a:solidFill>
                  <a:srgbClr val="0070C0"/>
                </a:solidFill>
              </a:rPr>
              <a:t> of </a:t>
            </a:r>
            <a:r>
              <a:rPr lang="en-US" sz="3200" b="1" err="1">
                <a:solidFill>
                  <a:srgbClr val="0070C0"/>
                </a:solidFill>
              </a:rPr>
              <a:t>groepen</a:t>
            </a:r>
            <a:r>
              <a:rPr lang="en-US" sz="3200" b="1">
                <a:solidFill>
                  <a:srgbClr val="0070C0"/>
                </a:solidFill>
              </a:rPr>
              <a:t> van </a:t>
            </a:r>
            <a:r>
              <a:rPr lang="en-US" sz="3200" b="1" err="1">
                <a:solidFill>
                  <a:srgbClr val="0070C0"/>
                </a:solidFill>
              </a:rPr>
              <a:t>leerlingen</a:t>
            </a:r>
            <a:endParaRPr lang="en-US" sz="3200" b="1">
              <a:solidFill>
                <a:srgbClr val="0070C0"/>
              </a:solidFill>
            </a:endParaRPr>
          </a:p>
          <a:p>
            <a:pPr defTabSz="268288">
              <a:buFont typeface="Calibri" panose="020F0502020204030204" pitchFamily="34" charset="0"/>
              <a:buChar char="⁼"/>
            </a:pPr>
            <a:r>
              <a:rPr lang="en-US" sz="3200" b="1" err="1">
                <a:solidFill>
                  <a:srgbClr val="0070C0"/>
                </a:solidFill>
                <a:ea typeface="Calibri"/>
                <a:cs typeface="Calibri"/>
              </a:rPr>
              <a:t>zoeken</a:t>
            </a:r>
            <a:r>
              <a:rPr lang="en-US" sz="3200" b="1">
                <a:solidFill>
                  <a:srgbClr val="0070C0"/>
                </a:solidFill>
                <a:ea typeface="Calibri"/>
                <a:cs typeface="Calibri"/>
              </a:rPr>
              <a:t> wat er in de </a:t>
            </a:r>
            <a:r>
              <a:rPr lang="en-US" sz="3200" b="1" err="1">
                <a:solidFill>
                  <a:srgbClr val="0070C0"/>
                </a:solidFill>
                <a:ea typeface="Calibri"/>
                <a:cs typeface="Calibri"/>
              </a:rPr>
              <a:t>schoolomgeving</a:t>
            </a:r>
            <a:r>
              <a:rPr lang="en-US" sz="3200" b="1">
                <a:solidFill>
                  <a:srgbClr val="0070C0"/>
                </a:solidFill>
                <a:ea typeface="Calibri"/>
                <a:cs typeface="Calibri"/>
              </a:rPr>
              <a:t> </a:t>
            </a:r>
            <a:r>
              <a:rPr lang="en-US" sz="3200" b="1" err="1">
                <a:solidFill>
                  <a:srgbClr val="0070C0"/>
                </a:solidFill>
                <a:ea typeface="Calibri"/>
                <a:cs typeface="Calibri"/>
              </a:rPr>
              <a:t>nog</a:t>
            </a:r>
            <a:r>
              <a:rPr lang="en-US" sz="3200" b="1">
                <a:solidFill>
                  <a:srgbClr val="0070C0"/>
                </a:solidFill>
                <a:ea typeface="Calibri"/>
                <a:cs typeface="Calibri"/>
              </a:rPr>
              <a:t> </a:t>
            </a:r>
            <a:r>
              <a:rPr lang="en-US" sz="3200" b="1" err="1">
                <a:solidFill>
                  <a:srgbClr val="0070C0"/>
                </a:solidFill>
                <a:ea typeface="Calibri"/>
                <a:cs typeface="Calibri"/>
              </a:rPr>
              <a:t>kan</a:t>
            </a:r>
            <a:r>
              <a:rPr lang="en-US" sz="3200" b="1">
                <a:solidFill>
                  <a:srgbClr val="0070C0"/>
                </a:solidFill>
                <a:ea typeface="Calibri"/>
                <a:cs typeface="Calibri"/>
              </a:rPr>
              <a:t> </a:t>
            </a:r>
            <a:r>
              <a:rPr lang="en-US" sz="3200" b="1" err="1">
                <a:solidFill>
                  <a:srgbClr val="0070C0"/>
                </a:solidFill>
                <a:ea typeface="Calibri"/>
                <a:cs typeface="Calibri"/>
              </a:rPr>
              <a:t>aangepast</a:t>
            </a:r>
            <a:r>
              <a:rPr lang="en-US" sz="3200" b="1">
                <a:solidFill>
                  <a:srgbClr val="0070C0"/>
                </a:solidFill>
                <a:ea typeface="Calibri"/>
                <a:cs typeface="Calibri"/>
              </a:rPr>
              <a:t> </a:t>
            </a:r>
            <a:r>
              <a:rPr lang="en-US" sz="3200" b="1" err="1">
                <a:solidFill>
                  <a:srgbClr val="0070C0"/>
                </a:solidFill>
                <a:ea typeface="Calibri"/>
                <a:cs typeface="Calibri"/>
              </a:rPr>
              <a:t>worden</a:t>
            </a:r>
            <a:r>
              <a:rPr lang="en-US" sz="3200" b="1">
                <a:solidFill>
                  <a:srgbClr val="0070C0"/>
                </a:solidFill>
                <a:ea typeface="Calibri"/>
                <a:cs typeface="Calibri"/>
              </a:rPr>
              <a:t> om </a:t>
            </a:r>
            <a:r>
              <a:rPr lang="en-US" sz="3200" b="1" err="1">
                <a:solidFill>
                  <a:srgbClr val="0070C0"/>
                </a:solidFill>
                <a:ea typeface="Calibri"/>
                <a:cs typeface="Calibri"/>
              </a:rPr>
              <a:t>ll</a:t>
            </a:r>
            <a:r>
              <a:rPr lang="en-US" sz="3200" b="1">
                <a:solidFill>
                  <a:srgbClr val="0070C0"/>
                </a:solidFill>
                <a:ea typeface="Calibri"/>
                <a:cs typeface="Calibri"/>
              </a:rPr>
              <a:t> </a:t>
            </a:r>
            <a:r>
              <a:rPr lang="en-US" sz="3200" b="1" err="1">
                <a:solidFill>
                  <a:srgbClr val="0070C0"/>
                </a:solidFill>
                <a:ea typeface="Calibri"/>
                <a:cs typeface="Calibri"/>
              </a:rPr>
              <a:t>verder</a:t>
            </a:r>
            <a:r>
              <a:rPr lang="en-US" sz="3200" b="1">
                <a:solidFill>
                  <a:srgbClr val="0070C0"/>
                </a:solidFill>
                <a:ea typeface="Calibri"/>
                <a:cs typeface="Calibri"/>
              </a:rPr>
              <a:t> </a:t>
            </a:r>
            <a:r>
              <a:rPr lang="en-US" sz="3200" b="1" err="1">
                <a:solidFill>
                  <a:srgbClr val="0070C0"/>
                </a:solidFill>
                <a:ea typeface="Calibri"/>
                <a:cs typeface="Calibri"/>
              </a:rPr>
              <a:t>te</a:t>
            </a:r>
            <a:r>
              <a:rPr lang="en-US" sz="3200" b="1">
                <a:solidFill>
                  <a:srgbClr val="0070C0"/>
                </a:solidFill>
                <a:ea typeface="Calibri"/>
                <a:cs typeface="Calibri"/>
              </a:rPr>
              <a:t> </a:t>
            </a:r>
            <a:r>
              <a:rPr lang="en-US" sz="3200" b="1" err="1">
                <a:solidFill>
                  <a:srgbClr val="0070C0"/>
                </a:solidFill>
                <a:ea typeface="Calibri"/>
                <a:cs typeface="Calibri"/>
              </a:rPr>
              <a:t>helpen</a:t>
            </a:r>
            <a:endParaRPr lang="en-US" sz="3200" b="1">
              <a:solidFill>
                <a:srgbClr val="0070C0"/>
              </a:solidFill>
            </a:endParaRPr>
          </a:p>
        </p:txBody>
      </p:sp>
    </p:spTree>
    <p:extLst>
      <p:ext uri="{BB962C8B-B14F-4D97-AF65-F5344CB8AC3E}">
        <p14:creationId xmlns:p14="http://schemas.microsoft.com/office/powerpoint/2010/main" val="14517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descr="Groep mensen die met elkaar praten aan een tafel">
            <a:extLst>
              <a:ext uri="{FF2B5EF4-FFF2-40B4-BE49-F238E27FC236}">
                <a16:creationId xmlns:a16="http://schemas.microsoft.com/office/drawing/2014/main" id="{3D74917B-6949-D2D4-6B73-EE16CE4BCF09}"/>
              </a:ext>
            </a:extLst>
          </p:cNvPr>
          <p:cNvPicPr>
            <a:picLocks noChangeAspect="1"/>
          </p:cNvPicPr>
          <p:nvPr/>
        </p:nvPicPr>
        <p:blipFill>
          <a:blip r:embed="rId3"/>
          <a:stretch>
            <a:fillRect/>
          </a:stretch>
        </p:blipFill>
        <p:spPr>
          <a:xfrm>
            <a:off x="121805" y="2498179"/>
            <a:ext cx="4561416" cy="3044857"/>
          </a:xfrm>
          <a:prstGeom prst="rect">
            <a:avLst/>
          </a:prstGeom>
        </p:spPr>
      </p:pic>
      <p:sp>
        <p:nvSpPr>
          <p:cNvPr id="3" name="Tijdelijke aanduiding voor inhoud 2">
            <a:extLst>
              <a:ext uri="{FF2B5EF4-FFF2-40B4-BE49-F238E27FC236}">
                <a16:creationId xmlns:a16="http://schemas.microsoft.com/office/drawing/2014/main" id="{13DD9E7E-BEAB-46A9-87CB-EEB3450C0371}"/>
              </a:ext>
            </a:extLst>
          </p:cNvPr>
          <p:cNvSpPr>
            <a:spLocks noGrp="1"/>
          </p:cNvSpPr>
          <p:nvPr>
            <p:ph sz="half" idx="2"/>
          </p:nvPr>
        </p:nvSpPr>
        <p:spPr>
          <a:xfrm>
            <a:off x="4459701" y="1995707"/>
            <a:ext cx="7183980" cy="4049799"/>
          </a:xfrm>
          <a:solidFill>
            <a:srgbClr val="EFFBFF"/>
          </a:solidFill>
        </p:spPr>
        <p:txBody>
          <a:bodyPr vert="horz" lIns="91440" tIns="45720" rIns="91440" bIns="45720" rtlCol="0" anchor="t">
            <a:noAutofit/>
          </a:bodyPr>
          <a:lstStyle/>
          <a:p>
            <a:pPr marL="0" indent="0">
              <a:buNone/>
            </a:pPr>
            <a:r>
              <a:rPr lang="nl-NL" b="1">
                <a:solidFill>
                  <a:srgbClr val="0070C0"/>
                </a:solidFill>
                <a:ea typeface="Calibri"/>
                <a:cs typeface="Calibri"/>
              </a:rPr>
              <a:t>Consultatieve leerlingbegeleiding blijkt niet voldoende, de zorgen rond deze leerling blijven</a:t>
            </a:r>
          </a:p>
          <a:p>
            <a:pPr marL="0" indent="0">
              <a:buNone/>
            </a:pPr>
            <a:endParaRPr lang="nl-NL" b="1">
              <a:solidFill>
                <a:srgbClr val="0070C0"/>
              </a:solidFill>
              <a:ea typeface="Calibri"/>
              <a:cs typeface="Calibri"/>
            </a:endParaRPr>
          </a:p>
          <a:p>
            <a:pPr marL="0" indent="0">
              <a:buNone/>
            </a:pPr>
            <a:r>
              <a:rPr lang="nl-NL" b="1">
                <a:solidFill>
                  <a:srgbClr val="0070C0"/>
                </a:solidFill>
                <a:ea typeface="Calibri"/>
                <a:cs typeface="Calibri"/>
              </a:rPr>
              <a:t>School heeft reeds traject met leerling en ouders gelopen</a:t>
            </a:r>
          </a:p>
          <a:p>
            <a:pPr marL="0" indent="0">
              <a:buNone/>
            </a:pPr>
            <a:endParaRPr lang="nl-NL" b="1">
              <a:solidFill>
                <a:srgbClr val="0070C0"/>
              </a:solidFill>
              <a:ea typeface="Calibri"/>
              <a:cs typeface="Calibri"/>
            </a:endParaRPr>
          </a:p>
          <a:p>
            <a:pPr marL="0" indent="0">
              <a:buNone/>
            </a:pPr>
            <a:r>
              <a:rPr lang="nl-NL" b="1">
                <a:solidFill>
                  <a:srgbClr val="0070C0"/>
                </a:solidFill>
                <a:ea typeface="Calibri"/>
                <a:cs typeface="Calibri"/>
              </a:rPr>
              <a:t>=&gt; we zullen een ronde tafel organiseren om te bekijken welke informatie we hebben en hoe we hiermee verder zullen gaan</a:t>
            </a:r>
          </a:p>
        </p:txBody>
      </p:sp>
      <p:grpSp>
        <p:nvGrpSpPr>
          <p:cNvPr id="4" name="Groep 3">
            <a:extLst>
              <a:ext uri="{FF2B5EF4-FFF2-40B4-BE49-F238E27FC236}">
                <a16:creationId xmlns:a16="http://schemas.microsoft.com/office/drawing/2014/main" id="{F179D5B2-0E15-00B5-BE37-8414FCB12A4A}"/>
              </a:ext>
            </a:extLst>
          </p:cNvPr>
          <p:cNvGrpSpPr/>
          <p:nvPr/>
        </p:nvGrpSpPr>
        <p:grpSpPr>
          <a:xfrm>
            <a:off x="254000" y="171114"/>
            <a:ext cx="11389681" cy="1647936"/>
            <a:chOff x="547966" y="239274"/>
            <a:chExt cx="11030707" cy="1647936"/>
          </a:xfrm>
        </p:grpSpPr>
        <p:sp>
          <p:nvSpPr>
            <p:cNvPr id="5" name="Titel 1">
              <a:extLst>
                <a:ext uri="{FF2B5EF4-FFF2-40B4-BE49-F238E27FC236}">
                  <a16:creationId xmlns:a16="http://schemas.microsoft.com/office/drawing/2014/main" id="{08D5A12C-DD2D-4912-3443-D20068957A44}"/>
                </a:ext>
              </a:extLst>
            </p:cNvPr>
            <p:cNvSpPr txBox="1">
              <a:spLocks/>
            </p:cNvSpPr>
            <p:nvPr/>
          </p:nvSpPr>
          <p:spPr>
            <a:xfrm>
              <a:off x="2850894" y="509852"/>
              <a:ext cx="8727779" cy="1087157"/>
            </a:xfrm>
            <a:prstGeom prst="rect">
              <a:avLst/>
            </a:prstGeom>
            <a:ln w="19050" cap="flat" cmpd="sng" algn="ctr">
              <a:solidFill>
                <a:srgbClr val="008D36"/>
              </a:solid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D71B8"/>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nl-BE">
                  <a:latin typeface="Calibri"/>
                  <a:ea typeface="Calibri"/>
                  <a:cs typeface="Calibri"/>
                </a:rPr>
                <a:t>Fase 1: </a:t>
              </a:r>
              <a:r>
                <a:rPr lang="nl-NL">
                  <a:latin typeface="Calibri"/>
                  <a:ea typeface="Calibri"/>
                  <a:cs typeface="Calibri"/>
                </a:rPr>
                <a:t>Ronde tafel</a:t>
              </a:r>
              <a:endParaRPr lang="nl-BE">
                <a:latin typeface="Calibri"/>
                <a:ea typeface="Calibri"/>
                <a:cs typeface="Calibri"/>
              </a:endParaRPr>
            </a:p>
          </p:txBody>
        </p:sp>
        <p:grpSp>
          <p:nvGrpSpPr>
            <p:cNvPr id="6" name="Groep 5">
              <a:extLst>
                <a:ext uri="{FF2B5EF4-FFF2-40B4-BE49-F238E27FC236}">
                  <a16:creationId xmlns:a16="http://schemas.microsoft.com/office/drawing/2014/main" id="{7B3A9FCD-F1E3-361B-8F02-B74D66C674D8}"/>
                </a:ext>
              </a:extLst>
            </p:cNvPr>
            <p:cNvGrpSpPr/>
            <p:nvPr/>
          </p:nvGrpSpPr>
          <p:grpSpPr>
            <a:xfrm>
              <a:off x="547966" y="239274"/>
              <a:ext cx="2237568" cy="1647936"/>
              <a:chOff x="1246854" y="550909"/>
              <a:chExt cx="2237568" cy="1647936"/>
            </a:xfrm>
          </p:grpSpPr>
          <p:pic>
            <p:nvPicPr>
              <p:cNvPr id="8" name="Afbeelding 7">
                <a:extLst>
                  <a:ext uri="{FF2B5EF4-FFF2-40B4-BE49-F238E27FC236}">
                    <a16:creationId xmlns:a16="http://schemas.microsoft.com/office/drawing/2014/main" id="{036FC65C-B136-8FD3-C17F-238605D0E580}"/>
                  </a:ext>
                </a:extLst>
              </p:cNvPr>
              <p:cNvPicPr>
                <a:picLocks noChangeAspect="1"/>
              </p:cNvPicPr>
              <p:nvPr/>
            </p:nvPicPr>
            <p:blipFill rotWithShape="1">
              <a:blip r:embed="rId4"/>
              <a:srcRect l="9066" r="5338"/>
              <a:stretch/>
            </p:blipFill>
            <p:spPr>
              <a:xfrm>
                <a:off x="1312214" y="638844"/>
                <a:ext cx="2172208" cy="1560001"/>
              </a:xfrm>
              <a:prstGeom prst="rect">
                <a:avLst/>
              </a:prstGeom>
              <a:ln w="12700">
                <a:noFill/>
              </a:ln>
            </p:spPr>
          </p:pic>
          <p:sp>
            <p:nvSpPr>
              <p:cNvPr id="9" name="Rechthoek: afgeronde hoeken 8">
                <a:extLst>
                  <a:ext uri="{FF2B5EF4-FFF2-40B4-BE49-F238E27FC236}">
                    <a16:creationId xmlns:a16="http://schemas.microsoft.com/office/drawing/2014/main" id="{04848F50-B78A-ADBB-4EFF-4306565C5A52}"/>
                  </a:ext>
                </a:extLst>
              </p:cNvPr>
              <p:cNvSpPr/>
              <p:nvPr/>
            </p:nvSpPr>
            <p:spPr>
              <a:xfrm>
                <a:off x="1246854" y="550909"/>
                <a:ext cx="2156746" cy="1585445"/>
              </a:xfrm>
              <a:prstGeom prst="roundRect">
                <a:avLst/>
              </a:prstGeom>
              <a:noFill/>
              <a:ln w="12700">
                <a:solidFill>
                  <a:srgbClr val="008D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extLst>
      <p:ext uri="{BB962C8B-B14F-4D97-AF65-F5344CB8AC3E}">
        <p14:creationId xmlns:p14="http://schemas.microsoft.com/office/powerpoint/2010/main" val="770718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BF43AE87-DD6A-32B0-AA98-453FCEF342B1}"/>
              </a:ext>
            </a:extLst>
          </p:cNvPr>
          <p:cNvSpPr/>
          <p:nvPr/>
        </p:nvSpPr>
        <p:spPr>
          <a:xfrm>
            <a:off x="3047997" y="261258"/>
            <a:ext cx="2641601" cy="914400"/>
          </a:xfrm>
          <a:prstGeom prst="rect">
            <a:avLst/>
          </a:prstGeom>
          <a:solidFill>
            <a:srgbClr val="008D3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2000" b="1"/>
              <a:t>Maatregelen fase 0 en 1 verder ondersteunen</a:t>
            </a:r>
          </a:p>
        </p:txBody>
      </p:sp>
      <p:sp>
        <p:nvSpPr>
          <p:cNvPr id="6" name="Ovaal 5">
            <a:extLst>
              <a:ext uri="{FF2B5EF4-FFF2-40B4-BE49-F238E27FC236}">
                <a16:creationId xmlns:a16="http://schemas.microsoft.com/office/drawing/2014/main" id="{5CA6F49D-8976-5CCF-4F4F-D63BF094BEAA}"/>
              </a:ext>
            </a:extLst>
          </p:cNvPr>
          <p:cNvSpPr/>
          <p:nvPr/>
        </p:nvSpPr>
        <p:spPr>
          <a:xfrm>
            <a:off x="232234" y="2281465"/>
            <a:ext cx="1930400" cy="1993106"/>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nl-BE" sz="3200">
              <a:ea typeface="Calibri"/>
              <a:cs typeface="Calibri"/>
            </a:endParaRPr>
          </a:p>
        </p:txBody>
      </p:sp>
      <p:sp>
        <p:nvSpPr>
          <p:cNvPr id="8" name="Rechthoek 7">
            <a:extLst>
              <a:ext uri="{FF2B5EF4-FFF2-40B4-BE49-F238E27FC236}">
                <a16:creationId xmlns:a16="http://schemas.microsoft.com/office/drawing/2014/main" id="{EA836B74-9354-D5E2-085B-943C45A86EDD}"/>
              </a:ext>
            </a:extLst>
          </p:cNvPr>
          <p:cNvSpPr/>
          <p:nvPr/>
        </p:nvSpPr>
        <p:spPr>
          <a:xfrm>
            <a:off x="3047997" y="1367065"/>
            <a:ext cx="2641600" cy="914400"/>
          </a:xfrm>
          <a:prstGeom prst="rect">
            <a:avLst/>
          </a:prstGeom>
          <a:solidFill>
            <a:srgbClr val="008D3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2000" b="1"/>
              <a:t>Draaischijffunctie</a:t>
            </a:r>
          </a:p>
        </p:txBody>
      </p:sp>
      <p:sp>
        <p:nvSpPr>
          <p:cNvPr id="9" name="Rechthoek 8">
            <a:extLst>
              <a:ext uri="{FF2B5EF4-FFF2-40B4-BE49-F238E27FC236}">
                <a16:creationId xmlns:a16="http://schemas.microsoft.com/office/drawing/2014/main" id="{E9DD8A00-6D09-083E-E2FE-4EE954705176}"/>
              </a:ext>
            </a:extLst>
          </p:cNvPr>
          <p:cNvSpPr/>
          <p:nvPr/>
        </p:nvSpPr>
        <p:spPr>
          <a:xfrm>
            <a:off x="3047997" y="2514600"/>
            <a:ext cx="2641600" cy="914400"/>
          </a:xfrm>
          <a:prstGeom prst="rect">
            <a:avLst/>
          </a:prstGeom>
          <a:solidFill>
            <a:srgbClr val="008D3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2000" b="1"/>
              <a:t>HGA: Handelingsgericht advies</a:t>
            </a:r>
          </a:p>
        </p:txBody>
      </p:sp>
      <p:sp>
        <p:nvSpPr>
          <p:cNvPr id="10" name="Rechthoek 9">
            <a:extLst>
              <a:ext uri="{FF2B5EF4-FFF2-40B4-BE49-F238E27FC236}">
                <a16:creationId xmlns:a16="http://schemas.microsoft.com/office/drawing/2014/main" id="{83A9AF8E-559D-C623-1EEE-FEEC44672972}"/>
              </a:ext>
            </a:extLst>
          </p:cNvPr>
          <p:cNvSpPr/>
          <p:nvPr/>
        </p:nvSpPr>
        <p:spPr>
          <a:xfrm>
            <a:off x="3047996" y="4834589"/>
            <a:ext cx="2641601" cy="914400"/>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2000" b="1">
                <a:solidFill>
                  <a:srgbClr val="008D36"/>
                </a:solidFill>
              </a:rPr>
              <a:t>HGD-traject: Handelingsgerichte diagnostiek</a:t>
            </a:r>
          </a:p>
        </p:txBody>
      </p:sp>
      <p:sp>
        <p:nvSpPr>
          <p:cNvPr id="12" name="Rechthoek 11">
            <a:extLst>
              <a:ext uri="{FF2B5EF4-FFF2-40B4-BE49-F238E27FC236}">
                <a16:creationId xmlns:a16="http://schemas.microsoft.com/office/drawing/2014/main" id="{AD8CAD87-9F1F-CA79-2365-5137553E0072}"/>
              </a:ext>
            </a:extLst>
          </p:cNvPr>
          <p:cNvSpPr/>
          <p:nvPr/>
        </p:nvSpPr>
        <p:spPr>
          <a:xfrm>
            <a:off x="3047996" y="3662135"/>
            <a:ext cx="2656118" cy="914400"/>
          </a:xfrm>
          <a:prstGeom prst="rect">
            <a:avLst/>
          </a:prstGeom>
          <a:solidFill>
            <a:srgbClr val="008D3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2000" b="1"/>
              <a:t>Kortdurende</a:t>
            </a:r>
            <a:r>
              <a:rPr lang="nl-BE" b="1"/>
              <a:t> begeleiding</a:t>
            </a:r>
          </a:p>
        </p:txBody>
      </p:sp>
      <p:sp>
        <p:nvSpPr>
          <p:cNvPr id="13" name="Ovaal 12">
            <a:extLst>
              <a:ext uri="{FF2B5EF4-FFF2-40B4-BE49-F238E27FC236}">
                <a16:creationId xmlns:a16="http://schemas.microsoft.com/office/drawing/2014/main" id="{5A4544D2-6722-F32B-3DE0-D648CB96B182}"/>
              </a:ext>
            </a:extLst>
          </p:cNvPr>
          <p:cNvSpPr/>
          <p:nvPr/>
        </p:nvSpPr>
        <p:spPr>
          <a:xfrm>
            <a:off x="6574959" y="2615292"/>
            <a:ext cx="2206172" cy="12627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2000" b="1"/>
              <a:t>Opstart Leersteun</a:t>
            </a:r>
          </a:p>
        </p:txBody>
      </p:sp>
      <p:sp>
        <p:nvSpPr>
          <p:cNvPr id="14" name="Ovaal 13">
            <a:extLst>
              <a:ext uri="{FF2B5EF4-FFF2-40B4-BE49-F238E27FC236}">
                <a16:creationId xmlns:a16="http://schemas.microsoft.com/office/drawing/2014/main" id="{17AFA01D-6FA4-47D0-524B-09B816961BB6}"/>
              </a:ext>
            </a:extLst>
          </p:cNvPr>
          <p:cNvSpPr/>
          <p:nvPr/>
        </p:nvSpPr>
        <p:spPr>
          <a:xfrm>
            <a:off x="9535872" y="556963"/>
            <a:ext cx="2293256" cy="1262743"/>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2000" b="1"/>
              <a:t>Voorwaarden zijn voldaan</a:t>
            </a:r>
          </a:p>
        </p:txBody>
      </p:sp>
      <p:sp>
        <p:nvSpPr>
          <p:cNvPr id="15" name="Ovaal 14">
            <a:extLst>
              <a:ext uri="{FF2B5EF4-FFF2-40B4-BE49-F238E27FC236}">
                <a16:creationId xmlns:a16="http://schemas.microsoft.com/office/drawing/2014/main" id="{EC0E448D-929A-B40C-9697-F8600532FAD8}"/>
              </a:ext>
            </a:extLst>
          </p:cNvPr>
          <p:cNvSpPr/>
          <p:nvPr/>
        </p:nvSpPr>
        <p:spPr>
          <a:xfrm>
            <a:off x="9622957" y="2412093"/>
            <a:ext cx="2206171" cy="1465942"/>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2000" b="1"/>
              <a:t>Alle info is beschikbaar</a:t>
            </a:r>
          </a:p>
        </p:txBody>
      </p:sp>
      <p:sp>
        <p:nvSpPr>
          <p:cNvPr id="16" name="Ovaal 15">
            <a:extLst>
              <a:ext uri="{FF2B5EF4-FFF2-40B4-BE49-F238E27FC236}">
                <a16:creationId xmlns:a16="http://schemas.microsoft.com/office/drawing/2014/main" id="{7F576625-928B-2A85-3DA2-DBC8FA4162DC}"/>
              </a:ext>
            </a:extLst>
          </p:cNvPr>
          <p:cNvSpPr/>
          <p:nvPr/>
        </p:nvSpPr>
        <p:spPr>
          <a:xfrm>
            <a:off x="9187527" y="4707838"/>
            <a:ext cx="2641601" cy="135975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2000" b="1"/>
              <a:t>Teambeslissing</a:t>
            </a:r>
          </a:p>
        </p:txBody>
      </p:sp>
      <p:cxnSp>
        <p:nvCxnSpPr>
          <p:cNvPr id="18" name="Rechte verbindingslijn met pijl 17">
            <a:extLst>
              <a:ext uri="{FF2B5EF4-FFF2-40B4-BE49-F238E27FC236}">
                <a16:creationId xmlns:a16="http://schemas.microsoft.com/office/drawing/2014/main" id="{13B27B51-04D3-3EB2-3614-7CCAA501C992}"/>
              </a:ext>
            </a:extLst>
          </p:cNvPr>
          <p:cNvCxnSpPr>
            <a:cxnSpLocks/>
          </p:cNvCxnSpPr>
          <p:nvPr/>
        </p:nvCxnSpPr>
        <p:spPr>
          <a:xfrm flipH="1">
            <a:off x="8621485" y="1433965"/>
            <a:ext cx="914386" cy="992868"/>
          </a:xfrm>
          <a:prstGeom prst="straightConnector1">
            <a:avLst/>
          </a:prstGeom>
          <a:ln w="57150">
            <a:solidFill>
              <a:schemeClr val="accent1"/>
            </a:solidFill>
            <a:tailEnd type="triangle"/>
          </a:ln>
        </p:spPr>
        <p:style>
          <a:lnRef idx="1">
            <a:schemeClr val="accent5"/>
          </a:lnRef>
          <a:fillRef idx="0">
            <a:schemeClr val="accent5"/>
          </a:fillRef>
          <a:effectRef idx="0">
            <a:schemeClr val="accent5"/>
          </a:effectRef>
          <a:fontRef idx="minor">
            <a:schemeClr val="tx1"/>
          </a:fontRef>
        </p:style>
      </p:cxnSp>
      <p:cxnSp>
        <p:nvCxnSpPr>
          <p:cNvPr id="22" name="Rechte verbindingslijn met pijl 21">
            <a:extLst>
              <a:ext uri="{FF2B5EF4-FFF2-40B4-BE49-F238E27FC236}">
                <a16:creationId xmlns:a16="http://schemas.microsoft.com/office/drawing/2014/main" id="{D97C6E9C-A51F-87C4-DF26-B4829D2470F0}"/>
              </a:ext>
            </a:extLst>
          </p:cNvPr>
          <p:cNvCxnSpPr>
            <a:cxnSpLocks/>
          </p:cNvCxnSpPr>
          <p:nvPr/>
        </p:nvCxnSpPr>
        <p:spPr>
          <a:xfrm flipH="1">
            <a:off x="8868202" y="3217636"/>
            <a:ext cx="66766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4AE97DF4-1C0F-E0E0-C39D-B77504F08176}"/>
              </a:ext>
            </a:extLst>
          </p:cNvPr>
          <p:cNvCxnSpPr>
            <a:cxnSpLocks/>
          </p:cNvCxnSpPr>
          <p:nvPr/>
        </p:nvCxnSpPr>
        <p:spPr>
          <a:xfrm flipH="1" flipV="1">
            <a:off x="8055429" y="3956503"/>
            <a:ext cx="1393371" cy="103641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2303310C-F532-E4F3-5004-F4ED374FE699}"/>
              </a:ext>
            </a:extLst>
          </p:cNvPr>
          <p:cNvCxnSpPr>
            <a:cxnSpLocks/>
          </p:cNvCxnSpPr>
          <p:nvPr/>
        </p:nvCxnSpPr>
        <p:spPr>
          <a:xfrm flipV="1">
            <a:off x="1696453" y="718458"/>
            <a:ext cx="959676" cy="14712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 name="Rechte verbindingslijn met pijl 2">
            <a:extLst>
              <a:ext uri="{FF2B5EF4-FFF2-40B4-BE49-F238E27FC236}">
                <a16:creationId xmlns:a16="http://schemas.microsoft.com/office/drawing/2014/main" id="{30224C1C-0FC4-940F-EF97-A4CD4D8C4D84}"/>
              </a:ext>
            </a:extLst>
          </p:cNvPr>
          <p:cNvCxnSpPr/>
          <p:nvPr/>
        </p:nvCxnSpPr>
        <p:spPr>
          <a:xfrm>
            <a:off x="1696453" y="4274571"/>
            <a:ext cx="914400" cy="91440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8C1FE0DE-A291-C2C2-EE82-088D2F085B2B}"/>
              </a:ext>
            </a:extLst>
          </p:cNvPr>
          <p:cNvCxnSpPr>
            <a:cxnSpLocks/>
          </p:cNvCxnSpPr>
          <p:nvPr/>
        </p:nvCxnSpPr>
        <p:spPr>
          <a:xfrm>
            <a:off x="5747659" y="3048000"/>
            <a:ext cx="8273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a:extLst>
              <a:ext uri="{FF2B5EF4-FFF2-40B4-BE49-F238E27FC236}">
                <a16:creationId xmlns:a16="http://schemas.microsoft.com/office/drawing/2014/main" id="{18124420-8D67-D563-A7E1-0215D64673AE}"/>
              </a:ext>
            </a:extLst>
          </p:cNvPr>
          <p:cNvCxnSpPr>
            <a:cxnSpLocks/>
          </p:cNvCxnSpPr>
          <p:nvPr/>
        </p:nvCxnSpPr>
        <p:spPr>
          <a:xfrm flipV="1">
            <a:off x="2162634" y="1977572"/>
            <a:ext cx="653137" cy="6377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EA9AAC3E-7A7D-24A1-CD40-564D7DA3BC1E}"/>
              </a:ext>
            </a:extLst>
          </p:cNvPr>
          <p:cNvCxnSpPr>
            <a:cxnSpLocks/>
          </p:cNvCxnSpPr>
          <p:nvPr/>
        </p:nvCxnSpPr>
        <p:spPr>
          <a:xfrm>
            <a:off x="2293257" y="3048000"/>
            <a:ext cx="52251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06548390-3DD5-F997-2D3F-A885CD7548F8}"/>
              </a:ext>
            </a:extLst>
          </p:cNvPr>
          <p:cNvCxnSpPr>
            <a:cxnSpLocks/>
          </p:cNvCxnSpPr>
          <p:nvPr/>
        </p:nvCxnSpPr>
        <p:spPr>
          <a:xfrm>
            <a:off x="2293257" y="3810000"/>
            <a:ext cx="522514" cy="3265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20" name="Groep 19">
            <a:extLst>
              <a:ext uri="{FF2B5EF4-FFF2-40B4-BE49-F238E27FC236}">
                <a16:creationId xmlns:a16="http://schemas.microsoft.com/office/drawing/2014/main" id="{65BB64BE-AEA6-7FD0-C046-E127A8805CC5}"/>
              </a:ext>
            </a:extLst>
          </p:cNvPr>
          <p:cNvGrpSpPr/>
          <p:nvPr/>
        </p:nvGrpSpPr>
        <p:grpSpPr>
          <a:xfrm>
            <a:off x="306958" y="2271576"/>
            <a:ext cx="1760835" cy="1831511"/>
            <a:chOff x="325395" y="2292178"/>
            <a:chExt cx="1760835" cy="1831511"/>
          </a:xfrm>
        </p:grpSpPr>
        <p:cxnSp>
          <p:nvCxnSpPr>
            <p:cNvPr id="7" name="Rechte verbindingslijn met pijl 6">
              <a:extLst>
                <a:ext uri="{FF2B5EF4-FFF2-40B4-BE49-F238E27FC236}">
                  <a16:creationId xmlns:a16="http://schemas.microsoft.com/office/drawing/2014/main" id="{C31DF646-7CD4-9827-7A5E-A2086FF7C9C6}"/>
                </a:ext>
              </a:extLst>
            </p:cNvPr>
            <p:cNvCxnSpPr/>
            <p:nvPr/>
          </p:nvCxnSpPr>
          <p:spPr>
            <a:xfrm flipH="1">
              <a:off x="1239793" y="2292178"/>
              <a:ext cx="12357" cy="986479"/>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60C44B8D-655E-2353-6FB3-CB4AD74C6C49}"/>
                </a:ext>
              </a:extLst>
            </p:cNvPr>
            <p:cNvCxnSpPr>
              <a:cxnSpLocks/>
            </p:cNvCxnSpPr>
            <p:nvPr/>
          </p:nvCxnSpPr>
          <p:spPr>
            <a:xfrm flipH="1">
              <a:off x="354227" y="3293374"/>
              <a:ext cx="887625" cy="553993"/>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8B0DFE63-500D-9048-5DBF-3BC27F9BD197}"/>
                </a:ext>
              </a:extLst>
            </p:cNvPr>
            <p:cNvCxnSpPr>
              <a:cxnSpLocks/>
            </p:cNvCxnSpPr>
            <p:nvPr/>
          </p:nvCxnSpPr>
          <p:spPr>
            <a:xfrm flipH="1" flipV="1">
              <a:off x="1229497" y="3288956"/>
              <a:ext cx="856733" cy="506627"/>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Graphic 25" descr="School silhouet">
              <a:extLst>
                <a:ext uri="{FF2B5EF4-FFF2-40B4-BE49-F238E27FC236}">
                  <a16:creationId xmlns:a16="http://schemas.microsoft.com/office/drawing/2014/main" id="{E1C77714-E2A8-730A-D28B-7B3EBD14C6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5395" y="2518719"/>
              <a:ext cx="883508" cy="914400"/>
            </a:xfrm>
            <a:prstGeom prst="rect">
              <a:avLst/>
            </a:prstGeom>
          </p:spPr>
        </p:pic>
        <p:pic>
          <p:nvPicPr>
            <p:cNvPr id="27" name="Graphic 26" descr="Gezin met zoon silhouet">
              <a:extLst>
                <a:ext uri="{FF2B5EF4-FFF2-40B4-BE49-F238E27FC236}">
                  <a16:creationId xmlns:a16="http://schemas.microsoft.com/office/drawing/2014/main" id="{40CA1ECE-1363-8136-9F7E-33959BA0A7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13934" y="2652583"/>
              <a:ext cx="739348" cy="739347"/>
            </a:xfrm>
            <a:prstGeom prst="rect">
              <a:avLst/>
            </a:prstGeom>
          </p:spPr>
        </p:pic>
        <p:pic>
          <p:nvPicPr>
            <p:cNvPr id="2" name="Afbeelding 1">
              <a:extLst>
                <a:ext uri="{FF2B5EF4-FFF2-40B4-BE49-F238E27FC236}">
                  <a16:creationId xmlns:a16="http://schemas.microsoft.com/office/drawing/2014/main" id="{D7E6BBC2-F960-693F-C658-CB5545C551F6}"/>
                </a:ext>
              </a:extLst>
            </p:cNvPr>
            <p:cNvPicPr>
              <a:picLocks noChangeAspect="1"/>
            </p:cNvPicPr>
            <p:nvPr/>
          </p:nvPicPr>
          <p:blipFill rotWithShape="1">
            <a:blip r:embed="rId7">
              <a:biLevel thresh="25000"/>
            </a:blip>
            <a:srcRect l="27565" r="36731" b="42081"/>
            <a:stretch/>
          </p:blipFill>
          <p:spPr>
            <a:xfrm>
              <a:off x="809982" y="3269395"/>
              <a:ext cx="856732" cy="854294"/>
            </a:xfrm>
            <a:prstGeom prst="rect">
              <a:avLst/>
            </a:prstGeom>
          </p:spPr>
        </p:pic>
      </p:grpSp>
      <p:cxnSp>
        <p:nvCxnSpPr>
          <p:cNvPr id="34" name="Rechte verbindingslijn met pijl 33">
            <a:extLst>
              <a:ext uri="{FF2B5EF4-FFF2-40B4-BE49-F238E27FC236}">
                <a16:creationId xmlns:a16="http://schemas.microsoft.com/office/drawing/2014/main" id="{E9DFE3D6-8260-4973-7FFE-421CD2A0CCC1}"/>
              </a:ext>
            </a:extLst>
          </p:cNvPr>
          <p:cNvCxnSpPr>
            <a:cxnSpLocks/>
          </p:cNvCxnSpPr>
          <p:nvPr/>
        </p:nvCxnSpPr>
        <p:spPr>
          <a:xfrm flipV="1">
            <a:off x="5747659" y="3878035"/>
            <a:ext cx="1462319" cy="161102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80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9220B5-94BD-7A69-5734-85AC3E9A8EB0}"/>
              </a:ext>
            </a:extLst>
          </p:cNvPr>
          <p:cNvSpPr>
            <a:spLocks noGrp="1"/>
          </p:cNvSpPr>
          <p:nvPr>
            <p:ph type="title"/>
          </p:nvPr>
        </p:nvSpPr>
        <p:spPr/>
        <p:txBody>
          <a:bodyPr/>
          <a:lstStyle/>
          <a:p>
            <a:r>
              <a:rPr lang="nl-BE">
                <a:solidFill>
                  <a:srgbClr val="008D36"/>
                </a:solidFill>
              </a:rPr>
              <a:t>Inhoud</a:t>
            </a:r>
          </a:p>
        </p:txBody>
      </p:sp>
      <p:sp>
        <p:nvSpPr>
          <p:cNvPr id="3" name="Tijdelijke aanduiding voor inhoud 2">
            <a:extLst>
              <a:ext uri="{FF2B5EF4-FFF2-40B4-BE49-F238E27FC236}">
                <a16:creationId xmlns:a16="http://schemas.microsoft.com/office/drawing/2014/main" id="{A63E8266-606A-87E7-C1E9-29E547006F92}"/>
              </a:ext>
            </a:extLst>
          </p:cNvPr>
          <p:cNvSpPr>
            <a:spLocks noGrp="1"/>
          </p:cNvSpPr>
          <p:nvPr>
            <p:ph idx="1"/>
          </p:nvPr>
        </p:nvSpPr>
        <p:spPr>
          <a:xfrm>
            <a:off x="1179094" y="1323833"/>
            <a:ext cx="10543513" cy="5169042"/>
          </a:xfrm>
        </p:spPr>
        <p:txBody>
          <a:bodyPr vert="horz" lIns="91440" tIns="45720" rIns="91440" bIns="45720" rtlCol="0" anchor="t">
            <a:normAutofit/>
          </a:bodyPr>
          <a:lstStyle/>
          <a:p>
            <a:r>
              <a:rPr lang="nl-BE">
                <a:solidFill>
                  <a:srgbClr val="0070C0"/>
                </a:solidFill>
              </a:rPr>
              <a:t>Een nieuw decreet</a:t>
            </a:r>
          </a:p>
          <a:p>
            <a:pPr lvl="1"/>
            <a:r>
              <a:rPr lang="nl-BE">
                <a:solidFill>
                  <a:srgbClr val="0070C0"/>
                </a:solidFill>
              </a:rPr>
              <a:t>Wat veranderde niet?</a:t>
            </a:r>
          </a:p>
          <a:p>
            <a:pPr lvl="1"/>
            <a:r>
              <a:rPr lang="nl-BE">
                <a:solidFill>
                  <a:srgbClr val="0070C0"/>
                </a:solidFill>
              </a:rPr>
              <a:t>Wat veranderde wel?</a:t>
            </a:r>
          </a:p>
          <a:p>
            <a:r>
              <a:rPr lang="nl-BE">
                <a:solidFill>
                  <a:srgbClr val="0070C0"/>
                </a:solidFill>
              </a:rPr>
              <a:t>Werking CLB </a:t>
            </a:r>
            <a:r>
              <a:rPr lang="nl-BE" err="1">
                <a:solidFill>
                  <a:srgbClr val="0070C0"/>
                </a:solidFill>
              </a:rPr>
              <a:t>ikv</a:t>
            </a:r>
            <a:r>
              <a:rPr lang="nl-BE">
                <a:solidFill>
                  <a:srgbClr val="0070C0"/>
                </a:solidFill>
              </a:rPr>
              <a:t> leersteun</a:t>
            </a:r>
          </a:p>
          <a:p>
            <a:pPr lvl="1"/>
            <a:r>
              <a:rPr lang="nl-BE">
                <a:solidFill>
                  <a:srgbClr val="0070C0"/>
                </a:solidFill>
              </a:rPr>
              <a:t>Voorwaarden start leersteun</a:t>
            </a:r>
            <a:endParaRPr lang="nl-BE">
              <a:solidFill>
                <a:srgbClr val="0070C0"/>
              </a:solidFill>
              <a:cs typeface="Calibri"/>
            </a:endParaRPr>
          </a:p>
          <a:p>
            <a:pPr lvl="1"/>
            <a:r>
              <a:rPr lang="nl-BE">
                <a:solidFill>
                  <a:srgbClr val="0070C0"/>
                </a:solidFill>
              </a:rPr>
              <a:t>Ronde tafel</a:t>
            </a:r>
            <a:endParaRPr lang="nl-BE">
              <a:solidFill>
                <a:srgbClr val="0070C0"/>
              </a:solidFill>
              <a:cs typeface="Calibri"/>
            </a:endParaRPr>
          </a:p>
          <a:p>
            <a:pPr lvl="1"/>
            <a:r>
              <a:rPr lang="nl-BE">
                <a:solidFill>
                  <a:srgbClr val="0070C0"/>
                </a:solidFill>
              </a:rPr>
              <a:t>Leervraag</a:t>
            </a:r>
          </a:p>
          <a:p>
            <a:pPr lvl="1"/>
            <a:r>
              <a:rPr lang="nl-BE">
                <a:solidFill>
                  <a:srgbClr val="0070C0"/>
                </a:solidFill>
              </a:rPr>
              <a:t>Inhoud GC-verslag</a:t>
            </a:r>
          </a:p>
          <a:p>
            <a:pPr lvl="1"/>
            <a:r>
              <a:rPr lang="nl-BE">
                <a:solidFill>
                  <a:srgbClr val="0070C0"/>
                </a:solidFill>
              </a:rPr>
              <a:t>Rol van het CLB na opstart leersteun</a:t>
            </a:r>
            <a:endParaRPr lang="nl-BE">
              <a:solidFill>
                <a:srgbClr val="0070C0"/>
              </a:solidFill>
              <a:cs typeface="Calibri"/>
            </a:endParaRPr>
          </a:p>
          <a:p>
            <a:r>
              <a:rPr lang="nl-BE">
                <a:solidFill>
                  <a:srgbClr val="0070C0"/>
                </a:solidFill>
              </a:rPr>
              <a:t>Vragen</a:t>
            </a:r>
            <a:endParaRPr lang="nl-BE">
              <a:solidFill>
                <a:srgbClr val="0070C0"/>
              </a:solidFill>
              <a:cs typeface="Calibri"/>
            </a:endParaRPr>
          </a:p>
        </p:txBody>
      </p:sp>
      <p:sp>
        <p:nvSpPr>
          <p:cNvPr id="4" name="Tijdelijke aanduiding voor dianummer 3">
            <a:extLst>
              <a:ext uri="{FF2B5EF4-FFF2-40B4-BE49-F238E27FC236}">
                <a16:creationId xmlns:a16="http://schemas.microsoft.com/office/drawing/2014/main" id="{0F69A60D-E2F6-0289-B5AB-5A8EE0F7A2DB}"/>
              </a:ext>
            </a:extLst>
          </p:cNvPr>
          <p:cNvSpPr>
            <a:spLocks noGrp="1"/>
          </p:cNvSpPr>
          <p:nvPr>
            <p:ph type="sldNum" sz="quarter" idx="10"/>
          </p:nvPr>
        </p:nvSpPr>
        <p:spPr/>
        <p:txBody>
          <a:bodyPr/>
          <a:lstStyle/>
          <a:p>
            <a:fld id="{2691482F-D63A-4DB3-831B-E5DF2FE757FB}" type="slidenum">
              <a:rPr lang="nl-BE" smtClean="0"/>
              <a:pPr/>
              <a:t>3</a:t>
            </a:fld>
            <a:endParaRPr lang="nl-BE"/>
          </a:p>
        </p:txBody>
      </p:sp>
    </p:spTree>
    <p:extLst>
      <p:ext uri="{BB962C8B-B14F-4D97-AF65-F5344CB8AC3E}">
        <p14:creationId xmlns:p14="http://schemas.microsoft.com/office/powerpoint/2010/main" val="242686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1774FF-E0BC-45BA-BBE3-00BDCDBDEE9F}"/>
              </a:ext>
            </a:extLst>
          </p:cNvPr>
          <p:cNvSpPr>
            <a:spLocks noGrp="1"/>
          </p:cNvSpPr>
          <p:nvPr>
            <p:ph type="title"/>
          </p:nvPr>
        </p:nvSpPr>
        <p:spPr>
          <a:xfrm>
            <a:off x="399286" y="365127"/>
            <a:ext cx="11323320" cy="1049321"/>
          </a:xfrm>
          <a:ln>
            <a:solidFill>
              <a:srgbClr val="008D36"/>
            </a:solidFill>
          </a:ln>
        </p:spPr>
        <p:txBody>
          <a:bodyPr anchor="ctr">
            <a:normAutofit fontScale="90000"/>
          </a:bodyPr>
          <a:lstStyle/>
          <a:p>
            <a:pPr algn="ctr"/>
            <a:r>
              <a:rPr lang="nl-NL" sz="4900">
                <a:latin typeface="Calibri"/>
                <a:ea typeface="Calibri"/>
                <a:cs typeface="Calibri"/>
              </a:rPr>
              <a:t>Handelingsgericht advies </a:t>
            </a:r>
            <a:r>
              <a:rPr lang="nl-NL" sz="4900" err="1">
                <a:latin typeface="Calibri"/>
                <a:ea typeface="Calibri"/>
                <a:cs typeface="Calibri"/>
              </a:rPr>
              <a:t>i.k.v</a:t>
            </a:r>
            <a:r>
              <a:rPr lang="nl-NL" sz="4900">
                <a:latin typeface="Calibri"/>
                <a:ea typeface="Calibri"/>
                <a:cs typeface="Calibri"/>
              </a:rPr>
              <a:t>. leersteun</a:t>
            </a:r>
            <a:br>
              <a:rPr lang="nl-NL">
                <a:latin typeface="Calibri"/>
                <a:ea typeface="Calibri"/>
                <a:cs typeface="Calibri"/>
              </a:rPr>
            </a:br>
            <a:r>
              <a:rPr lang="nl-NL" sz="2700" b="1" i="1">
                <a:solidFill>
                  <a:srgbClr val="00B050"/>
                </a:solidFill>
                <a:latin typeface="Arial" panose="020B0604020202020204" pitchFamily="34" charset="0"/>
              </a:rPr>
              <a:t>PRINCIPES om HG(D)-advies kwaliteitsvol in te zetten</a:t>
            </a:r>
            <a:endParaRPr lang="nl-BE">
              <a:latin typeface="Calibri"/>
              <a:ea typeface="Calibri"/>
              <a:cs typeface="Calibri"/>
            </a:endParaRPr>
          </a:p>
        </p:txBody>
      </p:sp>
      <p:sp>
        <p:nvSpPr>
          <p:cNvPr id="3" name="Tijdelijke aanduiding voor inhoud 2">
            <a:extLst>
              <a:ext uri="{FF2B5EF4-FFF2-40B4-BE49-F238E27FC236}">
                <a16:creationId xmlns:a16="http://schemas.microsoft.com/office/drawing/2014/main" id="{13DD9E7E-BEAB-46A9-87CB-EEB3450C0371}"/>
              </a:ext>
            </a:extLst>
          </p:cNvPr>
          <p:cNvSpPr>
            <a:spLocks noGrp="1"/>
          </p:cNvSpPr>
          <p:nvPr>
            <p:ph sz="half" idx="2"/>
          </p:nvPr>
        </p:nvSpPr>
        <p:spPr>
          <a:xfrm>
            <a:off x="660161" y="2134859"/>
            <a:ext cx="11227936" cy="4189973"/>
          </a:xfrm>
        </p:spPr>
        <p:txBody>
          <a:bodyPr vert="horz" lIns="91440" tIns="45720" rIns="91440" bIns="45720" rtlCol="0" anchor="t">
            <a:normAutofit/>
          </a:bodyPr>
          <a:lstStyle/>
          <a:p>
            <a:pPr marL="0" indent="0">
              <a:lnSpc>
                <a:spcPct val="100000"/>
              </a:lnSpc>
              <a:spcBef>
                <a:spcPts val="0"/>
              </a:spcBef>
              <a:buNone/>
            </a:pPr>
            <a:endParaRPr lang="nl-BE" sz="1200">
              <a:latin typeface="Calibri"/>
              <a:ea typeface="Calibri"/>
              <a:cs typeface="Calibri"/>
            </a:endParaRPr>
          </a:p>
          <a:p>
            <a:pPr marL="0" indent="0">
              <a:lnSpc>
                <a:spcPct val="100000"/>
              </a:lnSpc>
              <a:spcBef>
                <a:spcPts val="0"/>
              </a:spcBef>
              <a:buNone/>
            </a:pPr>
            <a:endParaRPr lang="nl-BE" sz="1200">
              <a:latin typeface="Calibri"/>
              <a:ea typeface="Calibri"/>
              <a:cs typeface="Calibri"/>
            </a:endParaRPr>
          </a:p>
          <a:p>
            <a:pPr marL="0" indent="0">
              <a:lnSpc>
                <a:spcPct val="100000"/>
              </a:lnSpc>
              <a:spcBef>
                <a:spcPts val="0"/>
              </a:spcBef>
              <a:buNone/>
            </a:pPr>
            <a:endParaRPr lang="nl-BE" sz="1200">
              <a:latin typeface="Calibri"/>
              <a:ea typeface="Calibri"/>
              <a:cs typeface="Calibri"/>
            </a:endParaRPr>
          </a:p>
          <a:p>
            <a:pPr marL="0" indent="0">
              <a:buNone/>
            </a:pPr>
            <a:endParaRPr lang="nl-BE" sz="2400">
              <a:latin typeface="Arial"/>
              <a:ea typeface="Calibri"/>
              <a:cs typeface="Arial"/>
            </a:endParaRPr>
          </a:p>
          <a:p>
            <a:pPr marL="514350" indent="-514350">
              <a:buAutoNum type="arabicPeriod"/>
            </a:pPr>
            <a:endParaRPr lang="nl-BE" sz="2800">
              <a:latin typeface="Arial" panose="020B0604020202020204" pitchFamily="34" charset="0"/>
              <a:cs typeface="Arial"/>
            </a:endParaRPr>
          </a:p>
        </p:txBody>
      </p:sp>
      <p:graphicFrame>
        <p:nvGraphicFramePr>
          <p:cNvPr id="4" name="Diagram 3">
            <a:extLst>
              <a:ext uri="{FF2B5EF4-FFF2-40B4-BE49-F238E27FC236}">
                <a16:creationId xmlns:a16="http://schemas.microsoft.com/office/drawing/2014/main" id="{DA529479-DD1A-E50A-23AF-0B4CF3CFBB82}"/>
              </a:ext>
            </a:extLst>
          </p:cNvPr>
          <p:cNvGraphicFramePr/>
          <p:nvPr>
            <p:extLst>
              <p:ext uri="{D42A27DB-BD31-4B8C-83A1-F6EECF244321}">
                <p14:modId xmlns:p14="http://schemas.microsoft.com/office/powerpoint/2010/main" val="334936429"/>
              </p:ext>
            </p:extLst>
          </p:nvPr>
        </p:nvGraphicFramePr>
        <p:xfrm>
          <a:off x="494669" y="1676400"/>
          <a:ext cx="11227937" cy="4816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6282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013879-AC36-8565-355D-0717553B4EAB}"/>
              </a:ext>
            </a:extLst>
          </p:cNvPr>
          <p:cNvSpPr>
            <a:spLocks noGrp="1"/>
          </p:cNvSpPr>
          <p:nvPr>
            <p:ph type="title"/>
          </p:nvPr>
        </p:nvSpPr>
        <p:spPr/>
        <p:txBody>
          <a:bodyPr/>
          <a:lstStyle/>
          <a:p>
            <a:r>
              <a:rPr lang="nl-BE"/>
              <a:t>Voorwaarden opstart leersteun</a:t>
            </a:r>
          </a:p>
        </p:txBody>
      </p:sp>
    </p:spTree>
    <p:extLst>
      <p:ext uri="{BB962C8B-B14F-4D97-AF65-F5344CB8AC3E}">
        <p14:creationId xmlns:p14="http://schemas.microsoft.com/office/powerpoint/2010/main" val="22501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1774FF-E0BC-45BA-BBE3-00BDCDBDEE9F}"/>
              </a:ext>
            </a:extLst>
          </p:cNvPr>
          <p:cNvSpPr>
            <a:spLocks noGrp="1"/>
          </p:cNvSpPr>
          <p:nvPr>
            <p:ph type="title"/>
          </p:nvPr>
        </p:nvSpPr>
        <p:spPr>
          <a:xfrm>
            <a:off x="450655" y="365125"/>
            <a:ext cx="11227936" cy="1174308"/>
          </a:xfrm>
          <a:ln>
            <a:solidFill>
              <a:srgbClr val="008D36"/>
            </a:solidFill>
          </a:ln>
        </p:spPr>
        <p:txBody>
          <a:bodyPr anchor="ctr">
            <a:normAutofit/>
          </a:bodyPr>
          <a:lstStyle/>
          <a:p>
            <a:pPr algn="ctr"/>
            <a:r>
              <a:rPr lang="nl-NL">
                <a:latin typeface="Calibri"/>
                <a:ea typeface="Calibri"/>
                <a:cs typeface="Calibri"/>
              </a:rPr>
              <a:t>Handelingsgericht advies </a:t>
            </a:r>
            <a:r>
              <a:rPr lang="nl-NL" err="1">
                <a:latin typeface="Calibri"/>
                <a:ea typeface="Calibri"/>
                <a:cs typeface="Calibri"/>
              </a:rPr>
              <a:t>i.k.v</a:t>
            </a:r>
            <a:r>
              <a:rPr lang="nl-NL">
                <a:latin typeface="Calibri"/>
                <a:ea typeface="Calibri"/>
                <a:cs typeface="Calibri"/>
              </a:rPr>
              <a:t>. leersteun</a:t>
            </a:r>
            <a:br>
              <a:rPr lang="nl-NL">
                <a:latin typeface="Calibri"/>
                <a:ea typeface="Calibri"/>
                <a:cs typeface="Calibri"/>
              </a:rPr>
            </a:br>
            <a:r>
              <a:rPr lang="nl-BE" sz="2700" b="1" i="1">
                <a:solidFill>
                  <a:srgbClr val="00B050"/>
                </a:solidFill>
                <a:latin typeface="Arial" panose="020B0604020202020204" pitchFamily="34" charset="0"/>
              </a:rPr>
              <a:t>Voorwaarden voor het GC-verslag</a:t>
            </a:r>
            <a:endParaRPr lang="nl-BE">
              <a:latin typeface="Calibri"/>
              <a:ea typeface="Calibri"/>
              <a:cs typeface="Calibri"/>
            </a:endParaRPr>
          </a:p>
        </p:txBody>
      </p:sp>
      <p:graphicFrame>
        <p:nvGraphicFramePr>
          <p:cNvPr id="4" name="Diagram 3">
            <a:extLst>
              <a:ext uri="{FF2B5EF4-FFF2-40B4-BE49-F238E27FC236}">
                <a16:creationId xmlns:a16="http://schemas.microsoft.com/office/drawing/2014/main" id="{FF96558F-D1E2-7F97-CB34-9D8079D84ED0}"/>
              </a:ext>
            </a:extLst>
          </p:cNvPr>
          <p:cNvGraphicFramePr/>
          <p:nvPr/>
        </p:nvGraphicFramePr>
        <p:xfrm>
          <a:off x="450655" y="2065868"/>
          <a:ext cx="11227936" cy="4303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D15E7E65-9A5D-9357-96CF-D29C50AAC7E8}"/>
              </a:ext>
            </a:extLst>
          </p:cNvPr>
          <p:cNvGraphicFramePr/>
          <p:nvPr/>
        </p:nvGraphicFramePr>
        <p:xfrm>
          <a:off x="482032" y="1739603"/>
          <a:ext cx="11227936" cy="46302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49574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1774FF-E0BC-45BA-BBE3-00BDCDBDEE9F}"/>
              </a:ext>
            </a:extLst>
          </p:cNvPr>
          <p:cNvSpPr>
            <a:spLocks noGrp="1"/>
          </p:cNvSpPr>
          <p:nvPr>
            <p:ph type="title"/>
          </p:nvPr>
        </p:nvSpPr>
        <p:spPr>
          <a:xfrm>
            <a:off x="450655" y="365125"/>
            <a:ext cx="11227936" cy="1174308"/>
          </a:xfrm>
          <a:ln>
            <a:solidFill>
              <a:srgbClr val="008D36"/>
            </a:solidFill>
          </a:ln>
        </p:spPr>
        <p:txBody>
          <a:bodyPr anchor="ctr">
            <a:normAutofit/>
          </a:bodyPr>
          <a:lstStyle/>
          <a:p>
            <a:pPr algn="ctr"/>
            <a:r>
              <a:rPr lang="nl-NL">
                <a:latin typeface="Calibri"/>
                <a:ea typeface="Calibri"/>
                <a:cs typeface="Calibri"/>
              </a:rPr>
              <a:t>Handelingsgericht advies </a:t>
            </a:r>
            <a:r>
              <a:rPr lang="nl-NL" err="1">
                <a:latin typeface="Calibri"/>
                <a:ea typeface="Calibri"/>
                <a:cs typeface="Calibri"/>
              </a:rPr>
              <a:t>i.k.v</a:t>
            </a:r>
            <a:r>
              <a:rPr lang="nl-NL">
                <a:latin typeface="Calibri"/>
                <a:ea typeface="Calibri"/>
                <a:cs typeface="Calibri"/>
              </a:rPr>
              <a:t>. leersteun</a:t>
            </a:r>
            <a:br>
              <a:rPr lang="nl-NL">
                <a:latin typeface="Calibri"/>
                <a:ea typeface="Calibri"/>
                <a:cs typeface="Calibri"/>
              </a:rPr>
            </a:br>
            <a:r>
              <a:rPr lang="nl-BE" sz="2700" b="1" i="1">
                <a:solidFill>
                  <a:srgbClr val="00B050"/>
                </a:solidFill>
                <a:latin typeface="Arial" panose="020B0604020202020204" pitchFamily="34" charset="0"/>
              </a:rPr>
              <a:t>Voorwaarden voor het OV4 of IAC-verslag</a:t>
            </a:r>
            <a:endParaRPr lang="nl-BE">
              <a:latin typeface="Calibri"/>
              <a:ea typeface="Calibri"/>
              <a:cs typeface="Calibri"/>
            </a:endParaRPr>
          </a:p>
        </p:txBody>
      </p:sp>
      <p:graphicFrame>
        <p:nvGraphicFramePr>
          <p:cNvPr id="4" name="Diagram 3">
            <a:extLst>
              <a:ext uri="{FF2B5EF4-FFF2-40B4-BE49-F238E27FC236}">
                <a16:creationId xmlns:a16="http://schemas.microsoft.com/office/drawing/2014/main" id="{FF96558F-D1E2-7F97-CB34-9D8079D84ED0}"/>
              </a:ext>
            </a:extLst>
          </p:cNvPr>
          <p:cNvGraphicFramePr/>
          <p:nvPr/>
        </p:nvGraphicFramePr>
        <p:xfrm>
          <a:off x="450655" y="2065868"/>
          <a:ext cx="11227936" cy="4303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D15E7E65-9A5D-9357-96CF-D29C50AAC7E8}"/>
              </a:ext>
            </a:extLst>
          </p:cNvPr>
          <p:cNvGraphicFramePr/>
          <p:nvPr>
            <p:extLst>
              <p:ext uri="{D42A27DB-BD31-4B8C-83A1-F6EECF244321}">
                <p14:modId xmlns:p14="http://schemas.microsoft.com/office/powerpoint/2010/main" val="3473062721"/>
              </p:ext>
            </p:extLst>
          </p:nvPr>
        </p:nvGraphicFramePr>
        <p:xfrm>
          <a:off x="482032" y="1739603"/>
          <a:ext cx="11227936" cy="46302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509022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013879-AC36-8565-355D-0717553B4EAB}"/>
              </a:ext>
            </a:extLst>
          </p:cNvPr>
          <p:cNvSpPr>
            <a:spLocks noGrp="1"/>
          </p:cNvSpPr>
          <p:nvPr>
            <p:ph type="title"/>
          </p:nvPr>
        </p:nvSpPr>
        <p:spPr/>
        <p:txBody>
          <a:bodyPr/>
          <a:lstStyle/>
          <a:p>
            <a:r>
              <a:rPr lang="nl-BE"/>
              <a:t>Ronde tafel</a:t>
            </a:r>
          </a:p>
        </p:txBody>
      </p:sp>
    </p:spTree>
    <p:extLst>
      <p:ext uri="{BB962C8B-B14F-4D97-AF65-F5344CB8AC3E}">
        <p14:creationId xmlns:p14="http://schemas.microsoft.com/office/powerpoint/2010/main" val="9708532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1C7AB3-DFCD-F851-62D6-260DCE1BD4D7}"/>
              </a:ext>
            </a:extLst>
          </p:cNvPr>
          <p:cNvSpPr>
            <a:spLocks noGrp="1"/>
          </p:cNvSpPr>
          <p:nvPr>
            <p:ph type="title"/>
          </p:nvPr>
        </p:nvSpPr>
        <p:spPr/>
        <p:txBody>
          <a:bodyPr/>
          <a:lstStyle/>
          <a:p>
            <a:r>
              <a:rPr lang="nl-BE">
                <a:solidFill>
                  <a:srgbClr val="008D36"/>
                </a:solidFill>
              </a:rPr>
              <a:t>ONDERWIJS- EN OPVOEDINGSBEHOEFTEN VAN DE LEERLING </a:t>
            </a:r>
          </a:p>
        </p:txBody>
      </p:sp>
      <p:sp>
        <p:nvSpPr>
          <p:cNvPr id="3" name="Tijdelijke aanduiding voor inhoud 2">
            <a:extLst>
              <a:ext uri="{FF2B5EF4-FFF2-40B4-BE49-F238E27FC236}">
                <a16:creationId xmlns:a16="http://schemas.microsoft.com/office/drawing/2014/main" id="{DDA8CA2B-A57A-418B-43D0-38947C4C7B0A}"/>
              </a:ext>
            </a:extLst>
          </p:cNvPr>
          <p:cNvSpPr>
            <a:spLocks noGrp="1"/>
          </p:cNvSpPr>
          <p:nvPr>
            <p:ph idx="1"/>
          </p:nvPr>
        </p:nvSpPr>
        <p:spPr>
          <a:xfrm>
            <a:off x="399288" y="1574347"/>
            <a:ext cx="11323320" cy="4918528"/>
          </a:xfrm>
        </p:spPr>
        <p:txBody>
          <a:bodyPr>
            <a:noAutofit/>
          </a:bodyPr>
          <a:lstStyle/>
          <a:p>
            <a:pPr marL="0" indent="0">
              <a:buNone/>
            </a:pPr>
            <a:r>
              <a:rPr lang="nl-BE" sz="3000">
                <a:solidFill>
                  <a:srgbClr val="0070C0"/>
                </a:solidFill>
              </a:rPr>
              <a:t>Concreet geformuleerd </a:t>
            </a:r>
            <a:r>
              <a:rPr lang="nl-BE" sz="3000" err="1">
                <a:solidFill>
                  <a:srgbClr val="0070C0"/>
                </a:solidFill>
              </a:rPr>
              <a:t>ifv</a:t>
            </a:r>
            <a:r>
              <a:rPr lang="nl-BE" sz="3000">
                <a:solidFill>
                  <a:srgbClr val="0070C0"/>
                </a:solidFill>
              </a:rPr>
              <a:t> aanvraag leersteun gekoppeld aan schoolse context, GC en onderwijsloopbaanperspectief</a:t>
            </a:r>
          </a:p>
          <a:p>
            <a:r>
              <a:rPr lang="nl-BE" sz="3000">
                <a:solidFill>
                  <a:srgbClr val="0070C0"/>
                </a:solidFill>
              </a:rPr>
              <a:t>Waar heeft de leerling nood aan? (bv. materialen, instructies, feedback, relatie leerkracht, ... zie </a:t>
            </a:r>
            <a:r>
              <a:rPr lang="nl-BE" sz="3000" err="1">
                <a:solidFill>
                  <a:srgbClr val="0070C0"/>
                </a:solidFill>
              </a:rPr>
              <a:t>Prodia</a:t>
            </a:r>
            <a:r>
              <a:rPr lang="nl-BE" sz="3000">
                <a:solidFill>
                  <a:srgbClr val="0070C0"/>
                </a:solidFill>
              </a:rPr>
              <a:t>)</a:t>
            </a:r>
          </a:p>
          <a:p>
            <a:r>
              <a:rPr lang="nl-BE" sz="3000">
                <a:solidFill>
                  <a:srgbClr val="0070C0"/>
                </a:solidFill>
              </a:rPr>
              <a:t>Welke sterktes kunnen we inzetten? (bij de leerling, bij de school, bij ouders/opvoedingsverantwoordelijken)</a:t>
            </a:r>
          </a:p>
          <a:p>
            <a:r>
              <a:rPr lang="nl-BE" sz="3000">
                <a:solidFill>
                  <a:srgbClr val="0070C0"/>
                </a:solidFill>
              </a:rPr>
              <a:t>Welke doelen wil men bereiken met het inzetten van leersteun, ook </a:t>
            </a:r>
            <a:r>
              <a:rPr lang="nl-BE" sz="3000" err="1">
                <a:solidFill>
                  <a:srgbClr val="0070C0"/>
                </a:solidFill>
              </a:rPr>
              <a:t>ifv</a:t>
            </a:r>
            <a:r>
              <a:rPr lang="nl-BE" sz="3000">
                <a:solidFill>
                  <a:srgbClr val="0070C0"/>
                </a:solidFill>
              </a:rPr>
              <a:t> het onderwijsloopbaanperspectief?</a:t>
            </a:r>
          </a:p>
          <a:p>
            <a:r>
              <a:rPr lang="nl-BE" sz="3000">
                <a:solidFill>
                  <a:srgbClr val="0070C0"/>
                </a:solidFill>
              </a:rPr>
              <a:t>Is er nood aan andere schoolexterne hulp?</a:t>
            </a:r>
          </a:p>
          <a:p>
            <a:r>
              <a:rPr lang="nl-BE" sz="3000">
                <a:solidFill>
                  <a:srgbClr val="0070C0"/>
                </a:solidFill>
              </a:rPr>
              <a:t>Andere wensen en verwachtingen (bv ouders al of niet betrokken)</a:t>
            </a:r>
          </a:p>
        </p:txBody>
      </p:sp>
    </p:spTree>
    <p:extLst>
      <p:ext uri="{BB962C8B-B14F-4D97-AF65-F5344CB8AC3E}">
        <p14:creationId xmlns:p14="http://schemas.microsoft.com/office/powerpoint/2010/main" val="172317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3C7BC4-27E7-0CBF-4381-D73D6FA3DCA3}"/>
              </a:ext>
            </a:extLst>
          </p:cNvPr>
          <p:cNvSpPr>
            <a:spLocks noGrp="1"/>
          </p:cNvSpPr>
          <p:nvPr>
            <p:ph type="title"/>
          </p:nvPr>
        </p:nvSpPr>
        <p:spPr/>
        <p:txBody>
          <a:bodyPr/>
          <a:lstStyle/>
          <a:p>
            <a:r>
              <a:rPr lang="nl-BE"/>
              <a:t>ONDERSTEUNINGSBEHOEFTEN VAN LEERKRACHT/SCHOOLTEAM </a:t>
            </a:r>
          </a:p>
        </p:txBody>
      </p:sp>
      <p:sp>
        <p:nvSpPr>
          <p:cNvPr id="3" name="Tijdelijke aanduiding voor inhoud 2">
            <a:extLst>
              <a:ext uri="{FF2B5EF4-FFF2-40B4-BE49-F238E27FC236}">
                <a16:creationId xmlns:a16="http://schemas.microsoft.com/office/drawing/2014/main" id="{ACABA84D-A101-7240-D3EF-39FC38519C69}"/>
              </a:ext>
            </a:extLst>
          </p:cNvPr>
          <p:cNvSpPr>
            <a:spLocks noGrp="1"/>
          </p:cNvSpPr>
          <p:nvPr>
            <p:ph idx="1"/>
          </p:nvPr>
        </p:nvSpPr>
        <p:spPr/>
        <p:txBody>
          <a:bodyPr>
            <a:normAutofit/>
          </a:bodyPr>
          <a:lstStyle/>
          <a:p>
            <a:r>
              <a:rPr lang="nl-BE" sz="3200">
                <a:solidFill>
                  <a:srgbClr val="0070C0"/>
                </a:solidFill>
              </a:rPr>
              <a:t>Waar heeft de leerkracht/het schoolteam nood aan (bv. bij het pedagogisch of didactisch handelen, ...) </a:t>
            </a:r>
          </a:p>
          <a:p>
            <a:r>
              <a:rPr lang="nl-BE" sz="3200">
                <a:solidFill>
                  <a:srgbClr val="0070C0"/>
                </a:solidFill>
              </a:rPr>
              <a:t>Welke deskundigheid hebben we nodig </a:t>
            </a:r>
            <a:r>
              <a:rPr lang="nl-BE" sz="3200" err="1">
                <a:solidFill>
                  <a:srgbClr val="0070C0"/>
                </a:solidFill>
              </a:rPr>
              <a:t>ifv</a:t>
            </a:r>
            <a:r>
              <a:rPr lang="nl-BE" sz="3200">
                <a:solidFill>
                  <a:srgbClr val="0070C0"/>
                </a:solidFill>
              </a:rPr>
              <a:t> noden leerling (één type of combinatie)? </a:t>
            </a:r>
          </a:p>
          <a:p>
            <a:r>
              <a:rPr lang="nl-BE" sz="3200">
                <a:solidFill>
                  <a:srgbClr val="0070C0"/>
                </a:solidFill>
              </a:rPr>
              <a:t>Wat is ons perspectief: welke wensen en verwachtingen hebben we van leersteun?</a:t>
            </a:r>
          </a:p>
        </p:txBody>
      </p:sp>
    </p:spTree>
    <p:extLst>
      <p:ext uri="{BB962C8B-B14F-4D97-AF65-F5344CB8AC3E}">
        <p14:creationId xmlns:p14="http://schemas.microsoft.com/office/powerpoint/2010/main" val="123541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1472A2-B542-B686-51BD-6AB0FAC55A64}"/>
              </a:ext>
            </a:extLst>
          </p:cNvPr>
          <p:cNvSpPr>
            <a:spLocks noGrp="1"/>
          </p:cNvSpPr>
          <p:nvPr>
            <p:ph type="title"/>
          </p:nvPr>
        </p:nvSpPr>
        <p:spPr/>
        <p:txBody>
          <a:bodyPr/>
          <a:lstStyle/>
          <a:p>
            <a:r>
              <a:rPr lang="nl-BE"/>
              <a:t>Leervraag</a:t>
            </a:r>
          </a:p>
        </p:txBody>
      </p:sp>
    </p:spTree>
    <p:extLst>
      <p:ext uri="{BB962C8B-B14F-4D97-AF65-F5344CB8AC3E}">
        <p14:creationId xmlns:p14="http://schemas.microsoft.com/office/powerpoint/2010/main" val="32282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3"/>
          <p:cNvSpPr txBox="1">
            <a:spLocks noGrp="1"/>
          </p:cNvSpPr>
          <p:nvPr>
            <p:ph type="title"/>
          </p:nvPr>
        </p:nvSpPr>
        <p:spPr>
          <a:xfrm>
            <a:off x="2231136" y="381217"/>
            <a:ext cx="7729800" cy="1188600"/>
          </a:xfrm>
          <a:prstGeom prst="rect">
            <a:avLst/>
          </a:prstGeom>
        </p:spPr>
        <p:txBody>
          <a:bodyPr spcFirstLastPara="1" wrap="square" lIns="182875" tIns="182875" rIns="182875" bIns="182875" anchor="ctr" anchorCtr="0">
            <a:noAutofit/>
          </a:bodyPr>
          <a:lstStyle/>
          <a:p>
            <a:pPr marL="0" lvl="0" indent="0" algn="ctr" rtl="0">
              <a:spcBef>
                <a:spcPts val="0"/>
              </a:spcBef>
              <a:spcAft>
                <a:spcPts val="0"/>
              </a:spcAft>
              <a:buNone/>
            </a:pPr>
            <a:r>
              <a:rPr lang="nl-BE"/>
              <a:t>Hulpvragen </a:t>
            </a:r>
            <a:r>
              <a:rPr lang="nl-BE" err="1"/>
              <a:t>vs</a:t>
            </a:r>
            <a:r>
              <a:rPr lang="nl-BE"/>
              <a:t> leervragen </a:t>
            </a:r>
            <a:endParaRPr/>
          </a:p>
        </p:txBody>
      </p:sp>
      <p:graphicFrame>
        <p:nvGraphicFramePr>
          <p:cNvPr id="291" name="Google Shape;291;p43"/>
          <p:cNvGraphicFramePr/>
          <p:nvPr>
            <p:extLst>
              <p:ext uri="{D42A27DB-BD31-4B8C-83A1-F6EECF244321}">
                <p14:modId xmlns:p14="http://schemas.microsoft.com/office/powerpoint/2010/main" val="3678343792"/>
              </p:ext>
            </p:extLst>
          </p:nvPr>
        </p:nvGraphicFramePr>
        <p:xfrm>
          <a:off x="952500" y="1600275"/>
          <a:ext cx="10287000" cy="4449900"/>
        </p:xfrm>
        <a:graphic>
          <a:graphicData uri="http://schemas.openxmlformats.org/drawingml/2006/table">
            <a:tbl>
              <a:tblPr>
                <a:noFill/>
              </a:tblPr>
              <a:tblGrid>
                <a:gridCol w="5143500">
                  <a:extLst>
                    <a:ext uri="{9D8B030D-6E8A-4147-A177-3AD203B41FA5}">
                      <a16:colId xmlns:a16="http://schemas.microsoft.com/office/drawing/2014/main" val="20000"/>
                    </a:ext>
                  </a:extLst>
                </a:gridCol>
                <a:gridCol w="5143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nl-BE" sz="2000" b="1">
                          <a:solidFill>
                            <a:srgbClr val="0070C0"/>
                          </a:solidFill>
                        </a:rPr>
                        <a:t>Hulpvraag</a:t>
                      </a:r>
                      <a:endParaRPr sz="2000" b="1">
                        <a:solidFill>
                          <a:srgbClr val="0070C0"/>
                        </a:solidFill>
                      </a:endParaRPr>
                    </a:p>
                  </a:txBody>
                  <a:tcPr marL="91425" marR="91425" marT="91425" marB="91425">
                    <a:lnL w="9525" cap="flat" cmpd="sng">
                      <a:solidFill>
                        <a:srgbClr val="4DA99E"/>
                      </a:solidFill>
                      <a:prstDash val="solid"/>
                      <a:round/>
                      <a:headEnd type="none" w="sm" len="sm"/>
                      <a:tailEnd type="none" w="sm" len="sm"/>
                    </a:lnL>
                    <a:lnR w="9525" cap="flat" cmpd="sng">
                      <a:solidFill>
                        <a:srgbClr val="4DA99E"/>
                      </a:solidFill>
                      <a:prstDash val="solid"/>
                      <a:round/>
                      <a:headEnd type="none" w="sm" len="sm"/>
                      <a:tailEnd type="none" w="sm" len="sm"/>
                    </a:lnR>
                    <a:lnT w="9525" cap="flat" cmpd="sng">
                      <a:solidFill>
                        <a:srgbClr val="4DA99E"/>
                      </a:solidFill>
                      <a:prstDash val="solid"/>
                      <a:round/>
                      <a:headEnd type="none" w="sm" len="sm"/>
                      <a:tailEnd type="none" w="sm" len="sm"/>
                    </a:lnT>
                    <a:lnB w="9525" cap="flat" cmpd="sng">
                      <a:solidFill>
                        <a:srgbClr val="4DA99E"/>
                      </a:solidFill>
                      <a:prstDash val="solid"/>
                      <a:round/>
                      <a:headEnd type="none" w="sm" len="sm"/>
                      <a:tailEnd type="none" w="sm" len="sm"/>
                    </a:lnB>
                    <a:solidFill>
                      <a:srgbClr val="4DA99E"/>
                    </a:solidFill>
                  </a:tcPr>
                </a:tc>
                <a:tc>
                  <a:txBody>
                    <a:bodyPr/>
                    <a:lstStyle/>
                    <a:p>
                      <a:pPr marL="0" lvl="0" indent="0" algn="l" rtl="0">
                        <a:spcBef>
                          <a:spcPts val="0"/>
                        </a:spcBef>
                        <a:spcAft>
                          <a:spcPts val="0"/>
                        </a:spcAft>
                        <a:buNone/>
                      </a:pPr>
                      <a:r>
                        <a:rPr lang="nl-BE" sz="2000" b="1">
                          <a:solidFill>
                            <a:srgbClr val="0070C0"/>
                          </a:solidFill>
                        </a:rPr>
                        <a:t>Leervraag</a:t>
                      </a:r>
                      <a:endParaRPr sz="2000" b="1">
                        <a:solidFill>
                          <a:srgbClr val="0070C0"/>
                        </a:solidFill>
                      </a:endParaRPr>
                    </a:p>
                  </a:txBody>
                  <a:tcPr marL="91425" marR="91425" marT="91425" marB="91425">
                    <a:lnL w="9525" cap="flat" cmpd="sng">
                      <a:solidFill>
                        <a:srgbClr val="4DA99E"/>
                      </a:solidFill>
                      <a:prstDash val="solid"/>
                      <a:round/>
                      <a:headEnd type="none" w="sm" len="sm"/>
                      <a:tailEnd type="none" w="sm" len="sm"/>
                    </a:lnL>
                    <a:lnR w="9525" cap="flat" cmpd="sng">
                      <a:solidFill>
                        <a:srgbClr val="4DA99E"/>
                      </a:solidFill>
                      <a:prstDash val="solid"/>
                      <a:round/>
                      <a:headEnd type="none" w="sm" len="sm"/>
                      <a:tailEnd type="none" w="sm" len="sm"/>
                    </a:lnR>
                    <a:lnT w="9525" cap="flat" cmpd="sng">
                      <a:solidFill>
                        <a:srgbClr val="4DA99E"/>
                      </a:solidFill>
                      <a:prstDash val="solid"/>
                      <a:round/>
                      <a:headEnd type="none" w="sm" len="sm"/>
                      <a:tailEnd type="none" w="sm" len="sm"/>
                    </a:lnT>
                    <a:lnB w="9525" cap="flat" cmpd="sng">
                      <a:solidFill>
                        <a:srgbClr val="4DA99E"/>
                      </a:solidFill>
                      <a:prstDash val="solid"/>
                      <a:round/>
                      <a:headEnd type="none" w="sm" len="sm"/>
                      <a:tailEnd type="none" w="sm" len="sm"/>
                    </a:lnB>
                    <a:solidFill>
                      <a:srgbClr val="4DA99E"/>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nl-BE" sz="2000">
                          <a:solidFill>
                            <a:srgbClr val="0070C0"/>
                          </a:solidFill>
                        </a:rPr>
                        <a:t>legt eigenaarschap bij de leerondersteuner</a:t>
                      </a:r>
                      <a:endParaRPr sz="2000">
                        <a:solidFill>
                          <a:srgbClr val="0070C0"/>
                        </a:solidFill>
                      </a:endParaRPr>
                    </a:p>
                  </a:txBody>
                  <a:tcPr marL="91425" marR="91425" marT="91425" marB="91425">
                    <a:lnT w="9525" cap="flat" cmpd="sng">
                      <a:solidFill>
                        <a:srgbClr val="4DA99E"/>
                      </a:solidFill>
                      <a:prstDash val="solid"/>
                      <a:round/>
                      <a:headEnd type="none" w="sm" len="sm"/>
                      <a:tailEnd type="none" w="sm" len="sm"/>
                    </a:lnT>
                    <a:lnB w="9525" cap="flat" cmpd="sng">
                      <a:solidFill>
                        <a:srgbClr val="4DA99E"/>
                      </a:solidFill>
                      <a:prstDash val="solid"/>
                      <a:round/>
                      <a:headEnd type="none" w="sm" len="sm"/>
                      <a:tailEnd type="none" w="sm" len="sm"/>
                    </a:lnB>
                  </a:tcPr>
                </a:tc>
                <a:tc>
                  <a:txBody>
                    <a:bodyPr/>
                    <a:lstStyle/>
                    <a:p>
                      <a:pPr marL="0" lvl="0" indent="0" algn="l" rtl="0">
                        <a:spcBef>
                          <a:spcPts val="0"/>
                        </a:spcBef>
                        <a:spcAft>
                          <a:spcPts val="0"/>
                        </a:spcAft>
                        <a:buNone/>
                      </a:pPr>
                      <a:r>
                        <a:rPr lang="nl-BE" sz="2000">
                          <a:solidFill>
                            <a:srgbClr val="0070C0"/>
                          </a:solidFill>
                        </a:rPr>
                        <a:t>legt eigenaarschap bij de leerkracht</a:t>
                      </a:r>
                      <a:endParaRPr sz="2000">
                        <a:solidFill>
                          <a:srgbClr val="0070C0"/>
                        </a:solidFill>
                      </a:endParaRPr>
                    </a:p>
                  </a:txBody>
                  <a:tcPr marL="91425" marR="91425" marT="91425" marB="91425">
                    <a:lnT w="9525" cap="flat" cmpd="sng">
                      <a:solidFill>
                        <a:srgbClr val="4DA99E"/>
                      </a:solidFill>
                      <a:prstDash val="solid"/>
                      <a:round/>
                      <a:headEnd type="none" w="sm" len="sm"/>
                      <a:tailEnd type="none" w="sm" len="sm"/>
                    </a:lnT>
                    <a:lnB w="9525" cap="flat" cmpd="sng">
                      <a:solidFill>
                        <a:srgbClr val="4DA9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nl-BE" sz="2000">
                          <a:solidFill>
                            <a:srgbClr val="0070C0"/>
                          </a:solidFill>
                        </a:rPr>
                        <a:t>maakt leerkracht afhankelijk van leerondersteuner</a:t>
                      </a:r>
                      <a:endParaRPr sz="2000">
                        <a:solidFill>
                          <a:srgbClr val="0070C0"/>
                        </a:solidFill>
                      </a:endParaRPr>
                    </a:p>
                    <a:p>
                      <a:pPr marL="0" lvl="0" indent="0" algn="l" rtl="0">
                        <a:spcBef>
                          <a:spcPts val="0"/>
                        </a:spcBef>
                        <a:spcAft>
                          <a:spcPts val="0"/>
                        </a:spcAft>
                        <a:buNone/>
                      </a:pPr>
                      <a:endParaRPr sz="2000">
                        <a:solidFill>
                          <a:srgbClr val="0070C0"/>
                        </a:solidFill>
                      </a:endParaRPr>
                    </a:p>
                  </a:txBody>
                  <a:tcPr marL="91425" marR="91425" marT="91425" marB="91425">
                    <a:lnT w="9525" cap="flat" cmpd="sng">
                      <a:solidFill>
                        <a:srgbClr val="4DA99E"/>
                      </a:solidFill>
                      <a:prstDash val="solid"/>
                      <a:round/>
                      <a:headEnd type="none" w="sm" len="sm"/>
                      <a:tailEnd type="none" w="sm" len="sm"/>
                    </a:lnT>
                    <a:lnB w="9525" cap="flat" cmpd="sng">
                      <a:solidFill>
                        <a:srgbClr val="4DA99E"/>
                      </a:solidFill>
                      <a:prstDash val="solid"/>
                      <a:round/>
                      <a:headEnd type="none" w="sm" len="sm"/>
                      <a:tailEnd type="none" w="sm" len="sm"/>
                    </a:lnB>
                  </a:tcPr>
                </a:tc>
                <a:tc>
                  <a:txBody>
                    <a:bodyPr/>
                    <a:lstStyle/>
                    <a:p>
                      <a:pPr marL="0" lvl="0" indent="0" algn="l" rtl="0">
                        <a:spcBef>
                          <a:spcPts val="0"/>
                        </a:spcBef>
                        <a:spcAft>
                          <a:spcPts val="0"/>
                        </a:spcAft>
                        <a:buNone/>
                      </a:pPr>
                      <a:r>
                        <a:rPr lang="nl-BE" sz="2000">
                          <a:solidFill>
                            <a:srgbClr val="0070C0"/>
                          </a:solidFill>
                        </a:rPr>
                        <a:t>maakt leerkracht sterker</a:t>
                      </a:r>
                      <a:endParaRPr sz="2000">
                        <a:solidFill>
                          <a:srgbClr val="0070C0"/>
                        </a:solidFill>
                      </a:endParaRPr>
                    </a:p>
                  </a:txBody>
                  <a:tcPr marL="91425" marR="91425" marT="91425" marB="91425">
                    <a:lnT w="9525" cap="flat" cmpd="sng">
                      <a:solidFill>
                        <a:srgbClr val="4DA99E"/>
                      </a:solidFill>
                      <a:prstDash val="solid"/>
                      <a:round/>
                      <a:headEnd type="none" w="sm" len="sm"/>
                      <a:tailEnd type="none" w="sm" len="sm"/>
                    </a:lnT>
                    <a:lnB w="9525" cap="flat" cmpd="sng">
                      <a:solidFill>
                        <a:srgbClr val="4DA9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nl-BE" sz="2000">
                          <a:solidFill>
                            <a:srgbClr val="0070C0"/>
                          </a:solidFill>
                        </a:rPr>
                        <a:t>bevestigt lage doelmatigheid van leerkracht</a:t>
                      </a:r>
                      <a:endParaRPr sz="2000">
                        <a:solidFill>
                          <a:srgbClr val="0070C0"/>
                        </a:solidFill>
                      </a:endParaRPr>
                    </a:p>
                    <a:p>
                      <a:pPr marL="0" lvl="0" indent="0" algn="l" rtl="0">
                        <a:spcBef>
                          <a:spcPts val="0"/>
                        </a:spcBef>
                        <a:spcAft>
                          <a:spcPts val="0"/>
                        </a:spcAft>
                        <a:buNone/>
                      </a:pPr>
                      <a:endParaRPr sz="2000">
                        <a:solidFill>
                          <a:srgbClr val="0070C0"/>
                        </a:solidFill>
                      </a:endParaRPr>
                    </a:p>
                  </a:txBody>
                  <a:tcPr marL="91425" marR="91425" marT="91425" marB="91425">
                    <a:lnT w="9525" cap="flat" cmpd="sng">
                      <a:solidFill>
                        <a:srgbClr val="4DA99E"/>
                      </a:solidFill>
                      <a:prstDash val="solid"/>
                      <a:round/>
                      <a:headEnd type="none" w="sm" len="sm"/>
                      <a:tailEnd type="none" w="sm" len="sm"/>
                    </a:lnT>
                    <a:lnB w="9525" cap="flat" cmpd="sng">
                      <a:solidFill>
                        <a:srgbClr val="4DA99E"/>
                      </a:solidFill>
                      <a:prstDash val="solid"/>
                      <a:round/>
                      <a:headEnd type="none" w="sm" len="sm"/>
                      <a:tailEnd type="none" w="sm" len="sm"/>
                    </a:lnB>
                  </a:tcPr>
                </a:tc>
                <a:tc>
                  <a:txBody>
                    <a:bodyPr/>
                    <a:lstStyle/>
                    <a:p>
                      <a:pPr marL="0" lvl="0" indent="0" algn="l" rtl="0">
                        <a:spcBef>
                          <a:spcPts val="0"/>
                        </a:spcBef>
                        <a:spcAft>
                          <a:spcPts val="0"/>
                        </a:spcAft>
                        <a:buNone/>
                      </a:pPr>
                      <a:r>
                        <a:rPr lang="nl-BE" sz="2000">
                          <a:solidFill>
                            <a:srgbClr val="0070C0"/>
                          </a:solidFill>
                        </a:rPr>
                        <a:t>streeft naar hoge doelmatigheid bij leerkracht</a:t>
                      </a:r>
                      <a:endParaRPr sz="2000">
                        <a:solidFill>
                          <a:srgbClr val="0070C0"/>
                        </a:solidFill>
                      </a:endParaRPr>
                    </a:p>
                  </a:txBody>
                  <a:tcPr marL="91425" marR="91425" marT="91425" marB="91425">
                    <a:lnT w="9525" cap="flat" cmpd="sng">
                      <a:solidFill>
                        <a:srgbClr val="4DA99E"/>
                      </a:solidFill>
                      <a:prstDash val="solid"/>
                      <a:round/>
                      <a:headEnd type="none" w="sm" len="sm"/>
                      <a:tailEnd type="none" w="sm" len="sm"/>
                    </a:lnT>
                    <a:lnB w="9525" cap="flat" cmpd="sng">
                      <a:solidFill>
                        <a:srgbClr val="4DA99E"/>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nl-BE" sz="2000">
                          <a:solidFill>
                            <a:srgbClr val="0070C0"/>
                          </a:solidFill>
                        </a:rPr>
                        <a:t>legt focus op oplossing</a:t>
                      </a:r>
                      <a:endParaRPr sz="2000">
                        <a:solidFill>
                          <a:srgbClr val="0070C0"/>
                        </a:solidFill>
                      </a:endParaRPr>
                    </a:p>
                    <a:p>
                      <a:pPr marL="0" lvl="0" indent="0" algn="l" rtl="0">
                        <a:spcBef>
                          <a:spcPts val="0"/>
                        </a:spcBef>
                        <a:spcAft>
                          <a:spcPts val="0"/>
                        </a:spcAft>
                        <a:buNone/>
                      </a:pPr>
                      <a:endParaRPr sz="2000">
                        <a:solidFill>
                          <a:srgbClr val="0070C0"/>
                        </a:solidFill>
                      </a:endParaRPr>
                    </a:p>
                  </a:txBody>
                  <a:tcPr marL="91425" marR="91425" marT="91425" marB="91425">
                    <a:lnT w="9525" cap="flat" cmpd="sng">
                      <a:solidFill>
                        <a:srgbClr val="4DA99E"/>
                      </a:solidFill>
                      <a:prstDash val="solid"/>
                      <a:round/>
                      <a:headEnd type="none" w="sm" len="sm"/>
                      <a:tailEnd type="none" w="sm" len="sm"/>
                    </a:lnT>
                    <a:lnB w="9525" cap="flat" cmpd="sng" algn="ctr">
                      <a:solidFill>
                        <a:srgbClr val="4DA99E"/>
                      </a:solidFill>
                      <a:prstDash val="solid"/>
                      <a:round/>
                      <a:headEnd type="none" w="sm" len="sm"/>
                      <a:tailEnd type="none" w="sm" len="sm"/>
                    </a:lnB>
                  </a:tcPr>
                </a:tc>
                <a:tc>
                  <a:txBody>
                    <a:bodyPr/>
                    <a:lstStyle/>
                    <a:p>
                      <a:pPr marL="0" lvl="0" indent="0" algn="l" rtl="0">
                        <a:spcBef>
                          <a:spcPts val="0"/>
                        </a:spcBef>
                        <a:spcAft>
                          <a:spcPts val="0"/>
                        </a:spcAft>
                        <a:buNone/>
                      </a:pPr>
                      <a:r>
                        <a:rPr lang="nl-BE" sz="2000">
                          <a:solidFill>
                            <a:srgbClr val="0070C0"/>
                          </a:solidFill>
                        </a:rPr>
                        <a:t>legt focus op proces</a:t>
                      </a:r>
                      <a:endParaRPr sz="2000">
                        <a:solidFill>
                          <a:srgbClr val="0070C0"/>
                        </a:solidFill>
                      </a:endParaRPr>
                    </a:p>
                  </a:txBody>
                  <a:tcPr marL="91425" marR="91425" marT="91425" marB="91425">
                    <a:lnT w="9525" cap="flat" cmpd="sng">
                      <a:solidFill>
                        <a:srgbClr val="4DA99E"/>
                      </a:solidFill>
                      <a:prstDash val="solid"/>
                      <a:round/>
                      <a:headEnd type="none" w="sm" len="sm"/>
                      <a:tailEnd type="none" w="sm" len="sm"/>
                    </a:lnT>
                    <a:lnB w="9525" cap="flat" cmpd="sng" algn="ctr">
                      <a:solidFill>
                        <a:srgbClr val="4DA99E"/>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nl-BE" sz="2000">
                          <a:solidFill>
                            <a:srgbClr val="0070C0"/>
                          </a:solidFill>
                        </a:rPr>
                        <a:t>ik kan het niet, ik heb hulp nodig, neem het van mij over (korte termijn)</a:t>
                      </a:r>
                      <a:endParaRPr sz="2000">
                        <a:solidFill>
                          <a:srgbClr val="0070C0"/>
                        </a:solidFill>
                      </a:endParaRPr>
                    </a:p>
                  </a:txBody>
                  <a:tcPr marL="91425" marR="91425" marT="91425" marB="91425">
                    <a:lnT w="9525" cap="flat" cmpd="sng">
                      <a:solidFill>
                        <a:srgbClr val="4DA99E"/>
                      </a:solidFill>
                      <a:prstDash val="solid"/>
                      <a:round/>
                      <a:headEnd type="none" w="sm" len="sm"/>
                      <a:tailEnd type="none" w="sm" len="sm"/>
                    </a:lnT>
                  </a:tcPr>
                </a:tc>
                <a:tc>
                  <a:txBody>
                    <a:bodyPr/>
                    <a:lstStyle/>
                    <a:p>
                      <a:pPr marL="0" lvl="0" indent="0" algn="l" rtl="0">
                        <a:spcBef>
                          <a:spcPts val="0"/>
                        </a:spcBef>
                        <a:spcAft>
                          <a:spcPts val="0"/>
                        </a:spcAft>
                        <a:buNone/>
                      </a:pPr>
                      <a:r>
                        <a:rPr lang="nl-BE" sz="2000">
                          <a:solidFill>
                            <a:srgbClr val="0070C0"/>
                          </a:solidFill>
                        </a:rPr>
                        <a:t>help mij hoe ik het anders kan aanpakken (op lange termijn)</a:t>
                      </a:r>
                      <a:endParaRPr sz="2000">
                        <a:solidFill>
                          <a:srgbClr val="0070C0"/>
                        </a:solidFill>
                      </a:endParaRPr>
                    </a:p>
                  </a:txBody>
                  <a:tcPr marL="91425" marR="91425" marT="91425" marB="91425">
                    <a:lnT w="9525" cap="flat" cmpd="sng">
                      <a:solidFill>
                        <a:srgbClr val="4DA99E"/>
                      </a:solidFill>
                      <a:prstDash val="solid"/>
                      <a:round/>
                      <a:headEnd type="none" w="sm" len="sm"/>
                      <a:tailEnd type="none" w="sm" len="sm"/>
                    </a:lnT>
                  </a:tcPr>
                </a:tc>
                <a:extLst>
                  <a:ext uri="{0D108BD9-81ED-4DB2-BD59-A6C34878D82A}">
                    <a16:rowId xmlns:a16="http://schemas.microsoft.com/office/drawing/2014/main" val="3777881519"/>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74045C0-7CB6-402B-B16C-8C699FFAF0CA}"/>
              </a:ext>
            </a:extLst>
          </p:cNvPr>
          <p:cNvSpPr>
            <a:spLocks noGrp="1"/>
          </p:cNvSpPr>
          <p:nvPr>
            <p:ph type="body" idx="1"/>
          </p:nvPr>
        </p:nvSpPr>
        <p:spPr>
          <a:xfrm>
            <a:off x="1581913" y="1937658"/>
            <a:ext cx="9213906" cy="776046"/>
          </a:xfrm>
        </p:spPr>
        <p:txBody>
          <a:bodyPr/>
          <a:lstStyle/>
          <a:p>
            <a:pPr marL="0" indent="0">
              <a:buNone/>
            </a:pPr>
            <a:r>
              <a:rPr lang="nl-NL">
                <a:solidFill>
                  <a:srgbClr val="0070C0"/>
                </a:solidFill>
              </a:rPr>
              <a:t>Waarom een hulpvraag?		Waarom een leervraag?</a:t>
            </a:r>
            <a:endParaRPr lang="nl-BE">
              <a:solidFill>
                <a:srgbClr val="0070C0"/>
              </a:solidFill>
            </a:endParaRPr>
          </a:p>
          <a:p>
            <a:pPr marL="0" indent="0">
              <a:buNone/>
            </a:pPr>
            <a:endParaRPr lang="nl-NL">
              <a:solidFill>
                <a:srgbClr val="0070C0"/>
              </a:solidFill>
            </a:endParaRPr>
          </a:p>
          <a:p>
            <a:endParaRPr lang="nl-BE"/>
          </a:p>
        </p:txBody>
      </p:sp>
      <p:pic>
        <p:nvPicPr>
          <p:cNvPr id="5" name="Afbeelding 4">
            <a:extLst>
              <a:ext uri="{FF2B5EF4-FFF2-40B4-BE49-F238E27FC236}">
                <a16:creationId xmlns:a16="http://schemas.microsoft.com/office/drawing/2014/main" id="{D3F6172E-5CA9-4D26-81AC-08250CBCFA03}"/>
              </a:ext>
            </a:extLst>
          </p:cNvPr>
          <p:cNvPicPr>
            <a:picLocks noChangeAspect="1"/>
          </p:cNvPicPr>
          <p:nvPr/>
        </p:nvPicPr>
        <p:blipFill>
          <a:blip r:embed="rId2"/>
          <a:stretch>
            <a:fillRect/>
          </a:stretch>
        </p:blipFill>
        <p:spPr>
          <a:xfrm>
            <a:off x="2641472" y="3429000"/>
            <a:ext cx="1076325" cy="1724025"/>
          </a:xfrm>
          <a:prstGeom prst="rect">
            <a:avLst/>
          </a:prstGeom>
        </p:spPr>
      </p:pic>
      <p:pic>
        <p:nvPicPr>
          <p:cNvPr id="2050" name="Picture 2" descr="Omdenken.nl | Teaching quotes, Education quotes, School quotes">
            <a:extLst>
              <a:ext uri="{FF2B5EF4-FFF2-40B4-BE49-F238E27FC236}">
                <a16:creationId xmlns:a16="http://schemas.microsoft.com/office/drawing/2014/main" id="{0918C345-249B-434E-8487-F28207D335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429" y="3428999"/>
            <a:ext cx="3215668" cy="1724025"/>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90;p43">
            <a:extLst>
              <a:ext uri="{FF2B5EF4-FFF2-40B4-BE49-F238E27FC236}">
                <a16:creationId xmlns:a16="http://schemas.microsoft.com/office/drawing/2014/main" id="{F2E47B34-7203-A9EB-F4EF-09CD7E5D77FC}"/>
              </a:ext>
            </a:extLst>
          </p:cNvPr>
          <p:cNvSpPr txBox="1">
            <a:spLocks/>
          </p:cNvSpPr>
          <p:nvPr/>
        </p:nvSpPr>
        <p:spPr>
          <a:xfrm>
            <a:off x="2231136" y="381217"/>
            <a:ext cx="7729800" cy="1188600"/>
          </a:xfrm>
          <a:prstGeom prst="rect">
            <a:avLst/>
          </a:prstGeom>
        </p:spPr>
        <p:txBody>
          <a:bodyPr spcFirstLastPara="1" vert="horz" wrap="square" lIns="182875" tIns="182875" rIns="182875" bIns="182875" rtlCol="0" anchor="ctr" anchorCtr="0">
            <a:noAutofit/>
          </a:bodyPr>
          <a:lstStyle>
            <a:lvl1pPr algn="l" defTabSz="914400" rtl="0" eaLnBrk="1" latinLnBrk="0" hangingPunct="1">
              <a:lnSpc>
                <a:spcPct val="90000"/>
              </a:lnSpc>
              <a:spcBef>
                <a:spcPct val="0"/>
              </a:spcBef>
              <a:buNone/>
              <a:defRPr sz="4400" b="1" kern="1200">
                <a:solidFill>
                  <a:srgbClr val="1D71B8"/>
                </a:solidFill>
                <a:latin typeface="Calibri" panose="020F0502020204030204" pitchFamily="34" charset="0"/>
                <a:ea typeface="+mj-ea"/>
                <a:cs typeface="Calibri" panose="020F0502020204030204" pitchFamily="34" charset="0"/>
              </a:defRPr>
            </a:lvl1pPr>
          </a:lstStyle>
          <a:p>
            <a:pPr algn="ctr">
              <a:spcBef>
                <a:spcPts val="0"/>
              </a:spcBef>
            </a:pPr>
            <a:r>
              <a:rPr lang="nl-BE"/>
              <a:t>Hulpvragen vs leervragen </a:t>
            </a:r>
          </a:p>
        </p:txBody>
      </p:sp>
    </p:spTree>
    <p:extLst>
      <p:ext uri="{BB962C8B-B14F-4D97-AF65-F5344CB8AC3E}">
        <p14:creationId xmlns:p14="http://schemas.microsoft.com/office/powerpoint/2010/main" val="2402930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DDB080D-877F-5D0F-AF9D-F83B7E78A02A}"/>
              </a:ext>
            </a:extLst>
          </p:cNvPr>
          <p:cNvSpPr>
            <a:spLocks noGrp="1"/>
          </p:cNvSpPr>
          <p:nvPr>
            <p:ph type="title"/>
          </p:nvPr>
        </p:nvSpPr>
        <p:spPr/>
        <p:txBody>
          <a:bodyPr/>
          <a:lstStyle/>
          <a:p>
            <a:r>
              <a:rPr lang="nl-BE"/>
              <a:t>Het leersteundecreet</a:t>
            </a:r>
          </a:p>
        </p:txBody>
      </p:sp>
      <p:sp>
        <p:nvSpPr>
          <p:cNvPr id="4" name="Tijdelijke aanduiding voor dianummer 3">
            <a:extLst>
              <a:ext uri="{FF2B5EF4-FFF2-40B4-BE49-F238E27FC236}">
                <a16:creationId xmlns:a16="http://schemas.microsoft.com/office/drawing/2014/main" id="{440A4F6D-656C-7404-4542-AD2AE92CCD03}"/>
              </a:ext>
            </a:extLst>
          </p:cNvPr>
          <p:cNvSpPr>
            <a:spLocks noGrp="1"/>
          </p:cNvSpPr>
          <p:nvPr>
            <p:ph type="sldNum" sz="quarter" idx="4294967295"/>
          </p:nvPr>
        </p:nvSpPr>
        <p:spPr>
          <a:xfrm>
            <a:off x="9448800" y="6362700"/>
            <a:ext cx="2743200" cy="365125"/>
          </a:xfrm>
        </p:spPr>
        <p:txBody>
          <a:bodyPr/>
          <a:lstStyle/>
          <a:p>
            <a:fld id="{2691482F-D63A-4DB3-831B-E5DF2FE757FB}" type="slidenum">
              <a:rPr lang="nl-BE" smtClean="0"/>
              <a:pPr/>
              <a:t>4</a:t>
            </a:fld>
            <a:endParaRPr lang="nl-BE"/>
          </a:p>
        </p:txBody>
      </p:sp>
    </p:spTree>
    <p:extLst>
      <p:ext uri="{BB962C8B-B14F-4D97-AF65-F5344CB8AC3E}">
        <p14:creationId xmlns:p14="http://schemas.microsoft.com/office/powerpoint/2010/main" val="503973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3"/>
          <p:cNvSpPr txBox="1">
            <a:spLocks noGrp="1"/>
          </p:cNvSpPr>
          <p:nvPr>
            <p:ph type="title"/>
          </p:nvPr>
        </p:nvSpPr>
        <p:spPr>
          <a:xfrm>
            <a:off x="2231136" y="381217"/>
            <a:ext cx="7729800" cy="1188600"/>
          </a:xfrm>
          <a:prstGeom prst="rect">
            <a:avLst/>
          </a:prstGeom>
        </p:spPr>
        <p:txBody>
          <a:bodyPr spcFirstLastPara="1" wrap="square" lIns="182875" tIns="182875" rIns="182875" bIns="182875" anchor="ctr" anchorCtr="0">
            <a:noAutofit/>
          </a:bodyPr>
          <a:lstStyle/>
          <a:p>
            <a:pPr marL="0" lvl="0" indent="0" algn="ctr" rtl="0">
              <a:spcBef>
                <a:spcPts val="0"/>
              </a:spcBef>
              <a:spcAft>
                <a:spcPts val="0"/>
              </a:spcAft>
              <a:buNone/>
            </a:pPr>
            <a:r>
              <a:rPr lang="nl-BE"/>
              <a:t>Voorbeelden </a:t>
            </a:r>
            <a:endParaRPr/>
          </a:p>
        </p:txBody>
      </p:sp>
      <p:graphicFrame>
        <p:nvGraphicFramePr>
          <p:cNvPr id="291" name="Google Shape;291;p43"/>
          <p:cNvGraphicFramePr/>
          <p:nvPr>
            <p:extLst>
              <p:ext uri="{D42A27DB-BD31-4B8C-83A1-F6EECF244321}">
                <p14:modId xmlns:p14="http://schemas.microsoft.com/office/powerpoint/2010/main" val="3940153466"/>
              </p:ext>
            </p:extLst>
          </p:nvPr>
        </p:nvGraphicFramePr>
        <p:xfrm>
          <a:off x="734786" y="1382561"/>
          <a:ext cx="10287000" cy="4876650"/>
        </p:xfrm>
        <a:graphic>
          <a:graphicData uri="http://schemas.openxmlformats.org/drawingml/2006/table">
            <a:tbl>
              <a:tblPr>
                <a:noFill/>
              </a:tblPr>
              <a:tblGrid>
                <a:gridCol w="5143500">
                  <a:extLst>
                    <a:ext uri="{9D8B030D-6E8A-4147-A177-3AD203B41FA5}">
                      <a16:colId xmlns:a16="http://schemas.microsoft.com/office/drawing/2014/main" val="20000"/>
                    </a:ext>
                  </a:extLst>
                </a:gridCol>
                <a:gridCol w="5143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nl-BE" sz="2000" b="1">
                          <a:solidFill>
                            <a:srgbClr val="0070C0"/>
                          </a:solidFill>
                        </a:rPr>
                        <a:t>Hulpvraag</a:t>
                      </a:r>
                      <a:endParaRPr sz="2000" b="1">
                        <a:solidFill>
                          <a:srgbClr val="0070C0"/>
                        </a:solidFill>
                      </a:endParaRPr>
                    </a:p>
                  </a:txBody>
                  <a:tcPr marL="91425" marR="91425" marT="91425" marB="91425">
                    <a:lnL w="9525" cap="flat" cmpd="sng">
                      <a:solidFill>
                        <a:srgbClr val="4DA99E"/>
                      </a:solidFill>
                      <a:prstDash val="solid"/>
                      <a:round/>
                      <a:headEnd type="none" w="sm" len="sm"/>
                      <a:tailEnd type="none" w="sm" len="sm"/>
                    </a:lnL>
                    <a:lnR w="9525" cap="flat" cmpd="sng">
                      <a:solidFill>
                        <a:srgbClr val="4DA99E"/>
                      </a:solidFill>
                      <a:prstDash val="solid"/>
                      <a:round/>
                      <a:headEnd type="none" w="sm" len="sm"/>
                      <a:tailEnd type="none" w="sm" len="sm"/>
                    </a:lnR>
                    <a:lnT w="9525" cap="flat" cmpd="sng">
                      <a:solidFill>
                        <a:srgbClr val="4DA99E"/>
                      </a:solidFill>
                      <a:prstDash val="solid"/>
                      <a:round/>
                      <a:headEnd type="none" w="sm" len="sm"/>
                      <a:tailEnd type="none" w="sm" len="sm"/>
                    </a:lnT>
                    <a:lnB w="9525" cap="flat" cmpd="sng">
                      <a:solidFill>
                        <a:srgbClr val="4DA99E"/>
                      </a:solidFill>
                      <a:prstDash val="solid"/>
                      <a:round/>
                      <a:headEnd type="none" w="sm" len="sm"/>
                      <a:tailEnd type="none" w="sm" len="sm"/>
                    </a:lnB>
                    <a:solidFill>
                      <a:srgbClr val="4DA99E"/>
                    </a:solidFill>
                  </a:tcPr>
                </a:tc>
                <a:tc>
                  <a:txBody>
                    <a:bodyPr/>
                    <a:lstStyle/>
                    <a:p>
                      <a:pPr marL="0" lvl="0" indent="0" algn="l" rtl="0">
                        <a:spcBef>
                          <a:spcPts val="0"/>
                        </a:spcBef>
                        <a:spcAft>
                          <a:spcPts val="0"/>
                        </a:spcAft>
                        <a:buNone/>
                      </a:pPr>
                      <a:r>
                        <a:rPr lang="nl-BE" sz="2000" b="1">
                          <a:solidFill>
                            <a:srgbClr val="0070C0"/>
                          </a:solidFill>
                        </a:rPr>
                        <a:t>Leervraag</a:t>
                      </a:r>
                      <a:endParaRPr sz="2000" b="1">
                        <a:solidFill>
                          <a:srgbClr val="0070C0"/>
                        </a:solidFill>
                      </a:endParaRPr>
                    </a:p>
                  </a:txBody>
                  <a:tcPr marL="91425" marR="91425" marT="91425" marB="91425">
                    <a:lnL w="9525" cap="flat" cmpd="sng">
                      <a:solidFill>
                        <a:srgbClr val="4DA99E"/>
                      </a:solidFill>
                      <a:prstDash val="solid"/>
                      <a:round/>
                      <a:headEnd type="none" w="sm" len="sm"/>
                      <a:tailEnd type="none" w="sm" len="sm"/>
                    </a:lnL>
                    <a:lnR w="9525" cap="flat" cmpd="sng">
                      <a:solidFill>
                        <a:srgbClr val="4DA99E"/>
                      </a:solidFill>
                      <a:prstDash val="solid"/>
                      <a:round/>
                      <a:headEnd type="none" w="sm" len="sm"/>
                      <a:tailEnd type="none" w="sm" len="sm"/>
                    </a:lnR>
                    <a:lnT w="9525" cap="flat" cmpd="sng">
                      <a:solidFill>
                        <a:srgbClr val="4DA99E"/>
                      </a:solidFill>
                      <a:prstDash val="solid"/>
                      <a:round/>
                      <a:headEnd type="none" w="sm" len="sm"/>
                      <a:tailEnd type="none" w="sm" len="sm"/>
                    </a:lnT>
                    <a:lnB w="9525" cap="flat" cmpd="sng">
                      <a:solidFill>
                        <a:srgbClr val="4DA99E"/>
                      </a:solidFill>
                      <a:prstDash val="solid"/>
                      <a:round/>
                      <a:headEnd type="none" w="sm" len="sm"/>
                      <a:tailEnd type="none" w="sm" len="sm"/>
                    </a:lnB>
                    <a:solidFill>
                      <a:srgbClr val="4DA99E"/>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nl-BE" sz="2000">
                          <a:solidFill>
                            <a:srgbClr val="0070C0"/>
                          </a:solidFill>
                        </a:rPr>
                        <a:t>Wil je een gesprek met deze leerling doen want deze heeft last van stress?</a:t>
                      </a:r>
                      <a:endParaRPr sz="2000">
                        <a:solidFill>
                          <a:srgbClr val="0070C0"/>
                        </a:solidFill>
                      </a:endParaRPr>
                    </a:p>
                  </a:txBody>
                  <a:tcPr marL="91425" marR="91425" marT="91425" marB="91425">
                    <a:lnT w="9525" cap="flat" cmpd="sng">
                      <a:solidFill>
                        <a:srgbClr val="4DA99E"/>
                      </a:solidFill>
                      <a:prstDash val="solid"/>
                      <a:round/>
                      <a:headEnd type="none" w="sm" len="sm"/>
                      <a:tailEnd type="none" w="sm" len="sm"/>
                    </a:lnT>
                    <a:lnB w="9525" cap="flat" cmpd="sng">
                      <a:solidFill>
                        <a:srgbClr val="4DA99E"/>
                      </a:solidFill>
                      <a:prstDash val="solid"/>
                      <a:round/>
                      <a:headEnd type="none" w="sm" len="sm"/>
                      <a:tailEnd type="none" w="sm" len="sm"/>
                    </a:lnB>
                  </a:tcPr>
                </a:tc>
                <a:tc>
                  <a:txBody>
                    <a:bodyPr/>
                    <a:lstStyle/>
                    <a:p>
                      <a:pPr marL="0" lvl="0" indent="0" algn="l" rtl="0">
                        <a:spcBef>
                          <a:spcPts val="0"/>
                        </a:spcBef>
                        <a:spcAft>
                          <a:spcPts val="0"/>
                        </a:spcAft>
                        <a:buNone/>
                      </a:pPr>
                      <a:r>
                        <a:rPr lang="nl-BE" sz="2000">
                          <a:solidFill>
                            <a:srgbClr val="0070C0"/>
                          </a:solidFill>
                        </a:rPr>
                        <a:t>Hoe kan ik met deze leerling in gesprek gaan als ik merk dat deze last heeft van stress?</a:t>
                      </a:r>
                      <a:endParaRPr sz="2000">
                        <a:solidFill>
                          <a:srgbClr val="0070C0"/>
                        </a:solidFill>
                      </a:endParaRPr>
                    </a:p>
                  </a:txBody>
                  <a:tcPr marL="91425" marR="91425" marT="91425" marB="91425">
                    <a:lnT w="9525" cap="flat" cmpd="sng">
                      <a:solidFill>
                        <a:srgbClr val="4DA99E"/>
                      </a:solidFill>
                      <a:prstDash val="solid"/>
                      <a:round/>
                      <a:headEnd type="none" w="sm" len="sm"/>
                      <a:tailEnd type="none" w="sm" len="sm"/>
                    </a:lnT>
                    <a:lnB w="9525" cap="flat" cmpd="sng">
                      <a:solidFill>
                        <a:srgbClr val="4DA9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nl-BE" sz="2000">
                          <a:solidFill>
                            <a:srgbClr val="0070C0"/>
                          </a:solidFill>
                        </a:rPr>
                        <a:t>Kan je ervoor zorgen dat deze leerling de les minder stoort?</a:t>
                      </a:r>
                      <a:endParaRPr sz="2000">
                        <a:solidFill>
                          <a:srgbClr val="0070C0"/>
                        </a:solidFill>
                      </a:endParaRPr>
                    </a:p>
                    <a:p>
                      <a:pPr marL="0" lvl="0" indent="0" algn="l" rtl="0">
                        <a:spcBef>
                          <a:spcPts val="0"/>
                        </a:spcBef>
                        <a:spcAft>
                          <a:spcPts val="0"/>
                        </a:spcAft>
                        <a:buNone/>
                      </a:pPr>
                      <a:endParaRPr sz="2000">
                        <a:solidFill>
                          <a:srgbClr val="0070C0"/>
                        </a:solidFill>
                      </a:endParaRPr>
                    </a:p>
                  </a:txBody>
                  <a:tcPr marL="91425" marR="91425" marT="91425" marB="91425">
                    <a:lnT w="9525" cap="flat" cmpd="sng">
                      <a:solidFill>
                        <a:srgbClr val="4DA99E"/>
                      </a:solidFill>
                      <a:prstDash val="solid"/>
                      <a:round/>
                      <a:headEnd type="none" w="sm" len="sm"/>
                      <a:tailEnd type="none" w="sm" len="sm"/>
                    </a:lnT>
                    <a:lnB w="9525" cap="flat" cmpd="sng">
                      <a:solidFill>
                        <a:srgbClr val="4DA99E"/>
                      </a:solidFill>
                      <a:prstDash val="solid"/>
                      <a:round/>
                      <a:headEnd type="none" w="sm" len="sm"/>
                      <a:tailEnd type="none" w="sm" len="sm"/>
                    </a:lnB>
                  </a:tcPr>
                </a:tc>
                <a:tc>
                  <a:txBody>
                    <a:bodyPr/>
                    <a:lstStyle/>
                    <a:p>
                      <a:pPr marL="0" lvl="0" indent="0" algn="l" rtl="0">
                        <a:spcBef>
                          <a:spcPts val="0"/>
                        </a:spcBef>
                        <a:spcAft>
                          <a:spcPts val="0"/>
                        </a:spcAft>
                        <a:buNone/>
                      </a:pPr>
                      <a:r>
                        <a:rPr lang="nl-BE" sz="2000">
                          <a:solidFill>
                            <a:srgbClr val="0070C0"/>
                          </a:solidFill>
                        </a:rPr>
                        <a:t>Hoe kan ik omgaan met deze leerling als ik merk dat deze storend gedrag stelt?</a:t>
                      </a:r>
                      <a:endParaRPr sz="2000">
                        <a:solidFill>
                          <a:srgbClr val="0070C0"/>
                        </a:solidFill>
                      </a:endParaRPr>
                    </a:p>
                  </a:txBody>
                  <a:tcPr marL="91425" marR="91425" marT="91425" marB="91425">
                    <a:lnT w="9525" cap="flat" cmpd="sng">
                      <a:solidFill>
                        <a:srgbClr val="4DA99E"/>
                      </a:solidFill>
                      <a:prstDash val="solid"/>
                      <a:round/>
                      <a:headEnd type="none" w="sm" len="sm"/>
                      <a:tailEnd type="none" w="sm" len="sm"/>
                    </a:lnT>
                    <a:lnB w="9525" cap="flat" cmpd="sng">
                      <a:solidFill>
                        <a:srgbClr val="4DA9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nl-BE" sz="2000">
                          <a:solidFill>
                            <a:srgbClr val="0070C0"/>
                          </a:solidFill>
                        </a:rPr>
                        <a:t>Deze leerling vindt moeilijk aansluiting bij zijn klasgenoten. Kan je ervoor zorgen dat deze minder alleen staat op de speelplaats?</a:t>
                      </a:r>
                      <a:endParaRPr sz="2000">
                        <a:solidFill>
                          <a:srgbClr val="0070C0"/>
                        </a:solidFill>
                      </a:endParaRPr>
                    </a:p>
                    <a:p>
                      <a:pPr marL="0" lvl="0" indent="0" algn="l" rtl="0">
                        <a:spcBef>
                          <a:spcPts val="0"/>
                        </a:spcBef>
                        <a:spcAft>
                          <a:spcPts val="0"/>
                        </a:spcAft>
                        <a:buNone/>
                      </a:pPr>
                      <a:endParaRPr sz="2000">
                        <a:solidFill>
                          <a:srgbClr val="0070C0"/>
                        </a:solidFill>
                      </a:endParaRPr>
                    </a:p>
                  </a:txBody>
                  <a:tcPr marL="91425" marR="91425" marT="91425" marB="91425">
                    <a:lnT w="9525" cap="flat" cmpd="sng">
                      <a:solidFill>
                        <a:srgbClr val="4DA99E"/>
                      </a:solidFill>
                      <a:prstDash val="solid"/>
                      <a:round/>
                      <a:headEnd type="none" w="sm" len="sm"/>
                      <a:tailEnd type="none" w="sm" len="sm"/>
                    </a:lnT>
                    <a:lnB w="9525" cap="flat" cmpd="sng">
                      <a:solidFill>
                        <a:srgbClr val="4DA99E"/>
                      </a:solidFill>
                      <a:prstDash val="solid"/>
                      <a:round/>
                      <a:headEnd type="none" w="sm" len="sm"/>
                      <a:tailEnd type="none" w="sm" len="sm"/>
                    </a:lnB>
                  </a:tcPr>
                </a:tc>
                <a:tc>
                  <a:txBody>
                    <a:bodyPr/>
                    <a:lstStyle/>
                    <a:p>
                      <a:pPr marL="0" lvl="0" indent="0" algn="l" rtl="0">
                        <a:spcBef>
                          <a:spcPts val="0"/>
                        </a:spcBef>
                        <a:spcAft>
                          <a:spcPts val="0"/>
                        </a:spcAft>
                        <a:buNone/>
                      </a:pPr>
                      <a:r>
                        <a:rPr lang="nl-BE" sz="2000">
                          <a:solidFill>
                            <a:srgbClr val="0070C0"/>
                          </a:solidFill>
                        </a:rPr>
                        <a:t>Hoe kan ik ervoor zorgen dat alle leerlingen van mijn klas zich verbonden voelen met elkaar?</a:t>
                      </a:r>
                      <a:endParaRPr sz="2000">
                        <a:solidFill>
                          <a:srgbClr val="0070C0"/>
                        </a:solidFill>
                      </a:endParaRPr>
                    </a:p>
                  </a:txBody>
                  <a:tcPr marL="91425" marR="91425" marT="91425" marB="91425">
                    <a:lnT w="9525" cap="flat" cmpd="sng">
                      <a:solidFill>
                        <a:srgbClr val="4DA99E"/>
                      </a:solidFill>
                      <a:prstDash val="solid"/>
                      <a:round/>
                      <a:headEnd type="none" w="sm" len="sm"/>
                      <a:tailEnd type="none" w="sm" len="sm"/>
                    </a:lnT>
                    <a:lnB w="9525" cap="flat" cmpd="sng">
                      <a:solidFill>
                        <a:srgbClr val="4DA99E"/>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nl-BE" sz="2000">
                          <a:solidFill>
                            <a:srgbClr val="0070C0"/>
                          </a:solidFill>
                        </a:rPr>
                        <a:t>Kan je ervoor zorgen dat deze leerling zich beter kan concentreren?</a:t>
                      </a:r>
                      <a:endParaRPr sz="2000">
                        <a:solidFill>
                          <a:srgbClr val="0070C0"/>
                        </a:solidFill>
                      </a:endParaRPr>
                    </a:p>
                    <a:p>
                      <a:pPr marL="0" lvl="0" indent="0" algn="l" rtl="0">
                        <a:spcBef>
                          <a:spcPts val="0"/>
                        </a:spcBef>
                        <a:spcAft>
                          <a:spcPts val="0"/>
                        </a:spcAft>
                        <a:buNone/>
                      </a:pPr>
                      <a:endParaRPr sz="2000">
                        <a:solidFill>
                          <a:srgbClr val="0070C0"/>
                        </a:solidFill>
                      </a:endParaRPr>
                    </a:p>
                  </a:txBody>
                  <a:tcPr marL="91425" marR="91425" marT="91425" marB="91425">
                    <a:lnT w="9525" cap="flat" cmpd="sng">
                      <a:solidFill>
                        <a:srgbClr val="4DA99E"/>
                      </a:solidFill>
                      <a:prstDash val="solid"/>
                      <a:round/>
                      <a:headEnd type="none" w="sm" len="sm"/>
                      <a:tailEnd type="none" w="sm" len="sm"/>
                    </a:lnT>
                    <a:lnB w="9525" cap="flat" cmpd="sng" algn="ctr">
                      <a:solidFill>
                        <a:srgbClr val="4DA99E"/>
                      </a:solidFill>
                      <a:prstDash val="solid"/>
                      <a:round/>
                      <a:headEnd type="none" w="sm" len="sm"/>
                      <a:tailEnd type="none" w="sm" len="sm"/>
                    </a:lnB>
                  </a:tcPr>
                </a:tc>
                <a:tc>
                  <a:txBody>
                    <a:bodyPr/>
                    <a:lstStyle/>
                    <a:p>
                      <a:pPr marL="0" lvl="0" indent="0" algn="l" rtl="0">
                        <a:spcBef>
                          <a:spcPts val="0"/>
                        </a:spcBef>
                        <a:spcAft>
                          <a:spcPts val="0"/>
                        </a:spcAft>
                        <a:buNone/>
                      </a:pPr>
                      <a:r>
                        <a:rPr lang="nl-BE" sz="2000">
                          <a:solidFill>
                            <a:srgbClr val="0070C0"/>
                          </a:solidFill>
                        </a:rPr>
                        <a:t>Help me inzicht krijgen in factoren die de concentratie bevorderen? Welke tips kan ik al toepassen in mijn eigen klaspraktijk?</a:t>
                      </a:r>
                      <a:endParaRPr sz="2000">
                        <a:solidFill>
                          <a:srgbClr val="0070C0"/>
                        </a:solidFill>
                      </a:endParaRPr>
                    </a:p>
                  </a:txBody>
                  <a:tcPr marL="91425" marR="91425" marT="91425" marB="91425">
                    <a:lnT w="9525" cap="flat" cmpd="sng">
                      <a:solidFill>
                        <a:srgbClr val="4DA99E"/>
                      </a:solidFill>
                      <a:prstDash val="solid"/>
                      <a:round/>
                      <a:headEnd type="none" w="sm" len="sm"/>
                      <a:tailEnd type="none" w="sm" len="sm"/>
                    </a:lnT>
                    <a:lnB w="9525" cap="flat" cmpd="sng" algn="ctr">
                      <a:solidFill>
                        <a:srgbClr val="4DA9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36440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002947-D01C-1D76-712C-57B4FCDC6DF0}"/>
              </a:ext>
            </a:extLst>
          </p:cNvPr>
          <p:cNvSpPr>
            <a:spLocks noGrp="1"/>
          </p:cNvSpPr>
          <p:nvPr>
            <p:ph type="title"/>
          </p:nvPr>
        </p:nvSpPr>
        <p:spPr/>
        <p:txBody>
          <a:bodyPr/>
          <a:lstStyle/>
          <a:p>
            <a:r>
              <a:rPr lang="nl-BE"/>
              <a:t>Inhoud GC-verslag</a:t>
            </a:r>
          </a:p>
        </p:txBody>
      </p:sp>
    </p:spTree>
    <p:extLst>
      <p:ext uri="{BB962C8B-B14F-4D97-AF65-F5344CB8AC3E}">
        <p14:creationId xmlns:p14="http://schemas.microsoft.com/office/powerpoint/2010/main" val="761779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4340" y="192608"/>
            <a:ext cx="11249660" cy="1043526"/>
          </a:xfrm>
        </p:spPr>
        <p:txBody>
          <a:bodyPr>
            <a:normAutofit/>
          </a:bodyPr>
          <a:lstStyle/>
          <a:p>
            <a:r>
              <a:rPr lang="nl-BE" sz="4000">
                <a:latin typeface="Calibri"/>
                <a:cs typeface="Calibri"/>
              </a:rPr>
              <a:t>PRINCIPES GC-verslag</a:t>
            </a:r>
          </a:p>
        </p:txBody>
      </p:sp>
      <p:graphicFrame>
        <p:nvGraphicFramePr>
          <p:cNvPr id="6" name="Diagram 5">
            <a:extLst>
              <a:ext uri="{FF2B5EF4-FFF2-40B4-BE49-F238E27FC236}">
                <a16:creationId xmlns:a16="http://schemas.microsoft.com/office/drawing/2014/main" id="{563F4FF2-37D2-4BDE-B71E-03B8A3078022}"/>
              </a:ext>
            </a:extLst>
          </p:cNvPr>
          <p:cNvGraphicFramePr/>
          <p:nvPr/>
        </p:nvGraphicFramePr>
        <p:xfrm>
          <a:off x="226907" y="1083734"/>
          <a:ext cx="11664526" cy="5235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32074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4340" y="192608"/>
            <a:ext cx="5052060" cy="623470"/>
          </a:xfrm>
        </p:spPr>
        <p:txBody>
          <a:bodyPr>
            <a:noAutofit/>
          </a:bodyPr>
          <a:lstStyle/>
          <a:p>
            <a:r>
              <a:rPr lang="nl-BE" sz="4000">
                <a:latin typeface="Calibri"/>
                <a:cs typeface="Calibri"/>
              </a:rPr>
              <a:t>INHOUD GC-verslag </a:t>
            </a:r>
          </a:p>
        </p:txBody>
      </p:sp>
      <p:graphicFrame>
        <p:nvGraphicFramePr>
          <p:cNvPr id="3" name="Diagram 2">
            <a:extLst>
              <a:ext uri="{FF2B5EF4-FFF2-40B4-BE49-F238E27FC236}">
                <a16:creationId xmlns:a16="http://schemas.microsoft.com/office/drawing/2014/main" id="{8C081106-415E-7050-676A-C90B8E534F2A}"/>
              </a:ext>
            </a:extLst>
          </p:cNvPr>
          <p:cNvGraphicFramePr/>
          <p:nvPr/>
        </p:nvGraphicFramePr>
        <p:xfrm>
          <a:off x="863599" y="934611"/>
          <a:ext cx="10075333" cy="3723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CC526B93-53AB-200E-599C-98356B6C679D}"/>
              </a:ext>
            </a:extLst>
          </p:cNvPr>
          <p:cNvGraphicFramePr/>
          <p:nvPr/>
        </p:nvGraphicFramePr>
        <p:xfrm>
          <a:off x="863599" y="4539088"/>
          <a:ext cx="10075333" cy="19219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290" name="Picture 2" descr="uitroepteken">
            <a:extLst>
              <a:ext uri="{FF2B5EF4-FFF2-40B4-BE49-F238E27FC236}">
                <a16:creationId xmlns:a16="http://schemas.microsoft.com/office/drawing/2014/main" id="{35A64698-2F22-85AC-487C-7F107A0E4F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7452" y="4759222"/>
            <a:ext cx="657452" cy="6561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itroepteken">
            <a:extLst>
              <a:ext uri="{FF2B5EF4-FFF2-40B4-BE49-F238E27FC236}">
                <a16:creationId xmlns:a16="http://schemas.microsoft.com/office/drawing/2014/main" id="{DE96F98C-A87D-86F0-79B6-54FF61A4EB0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7452" y="5595305"/>
            <a:ext cx="657452" cy="656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4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4340" y="192608"/>
            <a:ext cx="5940241" cy="551601"/>
          </a:xfrm>
        </p:spPr>
        <p:txBody>
          <a:bodyPr>
            <a:noAutofit/>
          </a:bodyPr>
          <a:lstStyle/>
          <a:p>
            <a:r>
              <a:rPr lang="nl-BE" sz="4000">
                <a:latin typeface="Calibri"/>
                <a:cs typeface="Calibri"/>
              </a:rPr>
              <a:t>INHOUD GC-verslag </a:t>
            </a:r>
          </a:p>
        </p:txBody>
      </p:sp>
      <p:sp>
        <p:nvSpPr>
          <p:cNvPr id="4" name="Tekstvak 3">
            <a:extLst>
              <a:ext uri="{FF2B5EF4-FFF2-40B4-BE49-F238E27FC236}">
                <a16:creationId xmlns:a16="http://schemas.microsoft.com/office/drawing/2014/main" id="{0935FB99-3715-D467-0800-D1D33992C784}"/>
              </a:ext>
            </a:extLst>
          </p:cNvPr>
          <p:cNvSpPr txBox="1"/>
          <p:nvPr/>
        </p:nvSpPr>
        <p:spPr>
          <a:xfrm>
            <a:off x="538903" y="1557867"/>
            <a:ext cx="10840297" cy="5047536"/>
          </a:xfrm>
          <a:prstGeom prst="rect">
            <a:avLst/>
          </a:prstGeom>
          <a:noFill/>
        </p:spPr>
        <p:txBody>
          <a:bodyPr wrap="square" lIns="91440" tIns="45720" rIns="91440" bIns="45720" rtlCol="0" anchor="t">
            <a:spAutoFit/>
          </a:bodyPr>
          <a:lstStyle/>
          <a:p>
            <a:pPr marL="8890" algn="l"/>
            <a:r>
              <a:rPr lang="nl-BE" sz="2400" b="1" i="1" dirty="0">
                <a:solidFill>
                  <a:srgbClr val="4472C4"/>
                </a:solidFill>
                <a:latin typeface="Calibri"/>
                <a:cs typeface="Calibri"/>
              </a:rPr>
              <a:t>CONCLUSIE: VANUIT ONDERWIJS- EN OPVOEDINGSBEHOEFTEN VAN DE LEERLING</a:t>
            </a:r>
            <a:endParaRPr lang="nl-BE" sz="2400" dirty="0">
              <a:solidFill>
                <a:srgbClr val="4472C4"/>
              </a:solidFill>
            </a:endParaRPr>
          </a:p>
          <a:p>
            <a:pPr marL="805180" lvl="1" indent="-342900">
              <a:buFont typeface="Arial" panose="05000000000000000000" pitchFamily="2" charset="2"/>
              <a:buChar char="•"/>
            </a:pPr>
            <a:r>
              <a:rPr lang="nl-BE" sz="2400" dirty="0">
                <a:solidFill>
                  <a:srgbClr val="4472C4"/>
                </a:solidFill>
                <a:latin typeface="Calibri"/>
                <a:cs typeface="Calibri"/>
              </a:rPr>
              <a:t>De O&amp;O behoeften:</a:t>
            </a:r>
          </a:p>
          <a:p>
            <a:pPr marL="1262380" lvl="2" indent="-342900">
              <a:buFont typeface="Wingdings" panose="05000000000000000000" pitchFamily="2" charset="2"/>
              <a:buChar char="Ø"/>
            </a:pPr>
            <a:r>
              <a:rPr lang="nl-BE" sz="2400" dirty="0">
                <a:solidFill>
                  <a:srgbClr val="4472C4"/>
                </a:solidFill>
                <a:latin typeface="Calibri"/>
                <a:cs typeface="Calibri"/>
              </a:rPr>
              <a:t>die SAMEN werden geformuleerd</a:t>
            </a:r>
          </a:p>
          <a:p>
            <a:pPr marL="1262380" lvl="2" indent="-342900">
              <a:buFont typeface="Wingdings" panose="05000000000000000000" pitchFamily="2" charset="2"/>
              <a:buChar char="Ø"/>
            </a:pPr>
            <a:r>
              <a:rPr lang="nl-BE" sz="2400" dirty="0">
                <a:solidFill>
                  <a:srgbClr val="4472C4"/>
                </a:solidFill>
                <a:latin typeface="Calibri"/>
                <a:cs typeface="Calibri"/>
              </a:rPr>
              <a:t>die RELEVANT zijn in kader van de vraag naar leersteun</a:t>
            </a:r>
          </a:p>
          <a:p>
            <a:pPr marL="1262380" lvl="2" indent="-342900">
              <a:buFont typeface="Wingdings" panose="05000000000000000000" pitchFamily="2" charset="2"/>
              <a:buChar char="Ø"/>
            </a:pPr>
            <a:r>
              <a:rPr lang="nl-BE" sz="2400" dirty="0">
                <a:solidFill>
                  <a:srgbClr val="4472C4"/>
                </a:solidFill>
                <a:latin typeface="Calibri"/>
                <a:cs typeface="Calibri"/>
              </a:rPr>
              <a:t>die gerelateerd zijn aan de schoolse context</a:t>
            </a:r>
          </a:p>
          <a:p>
            <a:pPr marL="1262380" lvl="2" indent="-342900">
              <a:buFont typeface="Wingdings" panose="05000000000000000000" pitchFamily="2" charset="2"/>
              <a:buChar char="Ø"/>
            </a:pPr>
            <a:r>
              <a:rPr lang="nl-BE" sz="2400" dirty="0">
                <a:solidFill>
                  <a:srgbClr val="4472C4"/>
                </a:solidFill>
                <a:latin typeface="Calibri"/>
                <a:cs typeface="Calibri"/>
              </a:rPr>
              <a:t>worden vertaald in concrete aanpassingen</a:t>
            </a:r>
            <a:r>
              <a:rPr lang="nl-BE" sz="2400" dirty="0">
                <a:solidFill>
                  <a:srgbClr val="4472C4"/>
                </a:solidFill>
                <a:cs typeface="Calibri"/>
              </a:rPr>
              <a:t> en </a:t>
            </a:r>
            <a:r>
              <a:rPr lang="nl-BE" sz="2400" dirty="0">
                <a:solidFill>
                  <a:srgbClr val="4472C4"/>
                </a:solidFill>
                <a:latin typeface="Calibri"/>
                <a:cs typeface="Calibri"/>
              </a:rPr>
              <a:t>zijn geïnspireerd op </a:t>
            </a:r>
            <a:r>
              <a:rPr lang="nl-BE" sz="2400" dirty="0" err="1">
                <a:solidFill>
                  <a:srgbClr val="4472C4"/>
                </a:solidFill>
                <a:latin typeface="Calibri"/>
                <a:cs typeface="Calibri"/>
              </a:rPr>
              <a:t>Prodia</a:t>
            </a:r>
            <a:r>
              <a:rPr lang="nl-BE" sz="2400" dirty="0">
                <a:solidFill>
                  <a:srgbClr val="4472C4"/>
                </a:solidFill>
                <a:latin typeface="Calibri"/>
                <a:cs typeface="Calibri"/>
              </a:rPr>
              <a:t> (leerling heeft nood aan: instructies die, materialen die….)</a:t>
            </a:r>
          </a:p>
          <a:p>
            <a:pPr marL="805180" lvl="1" indent="-342900">
              <a:buFont typeface="Arial" panose="05000000000000000000" pitchFamily="2" charset="2"/>
              <a:buChar char="•"/>
            </a:pPr>
            <a:r>
              <a:rPr lang="nl-BE" sz="2200" dirty="0">
                <a:solidFill>
                  <a:srgbClr val="4472C4"/>
                </a:solidFill>
                <a:cs typeface="Calibri"/>
              </a:rPr>
              <a:t>Sterktes van de leerling/de school/de ouders waarop ingezet kan worden</a:t>
            </a:r>
          </a:p>
          <a:p>
            <a:pPr marL="805180" lvl="1" indent="-342900">
              <a:buFont typeface="Arial" panose="05000000000000000000" pitchFamily="2" charset="2"/>
              <a:buChar char="•"/>
            </a:pPr>
            <a:r>
              <a:rPr lang="nl-BE" sz="2200" dirty="0">
                <a:solidFill>
                  <a:srgbClr val="4472C4"/>
                </a:solidFill>
                <a:cs typeface="Calibri"/>
              </a:rPr>
              <a:t>de leerlinggerichte doelstellingen die de leerling, zijn ouders/opvoedingsverantwoordelijken, de school  willen bereiken door het inzetten van leersteun.</a:t>
            </a:r>
          </a:p>
          <a:p>
            <a:pPr marL="805180" lvl="1" indent="-342900">
              <a:buFont typeface="Arial" panose="05000000000000000000" pitchFamily="2" charset="2"/>
              <a:buChar char="•"/>
            </a:pPr>
            <a:r>
              <a:rPr lang="nl-BE" sz="2200" dirty="0">
                <a:solidFill>
                  <a:srgbClr val="4472C4"/>
                </a:solidFill>
                <a:cs typeface="Calibri"/>
              </a:rPr>
              <a:t>het onderwijsloopbaanperspectief</a:t>
            </a:r>
          </a:p>
          <a:p>
            <a:pPr marL="805180" lvl="1" indent="-342900">
              <a:buFont typeface="Arial" panose="05000000000000000000" pitchFamily="2" charset="2"/>
              <a:buChar char="•"/>
            </a:pPr>
            <a:r>
              <a:rPr lang="nl-BE" sz="2200" dirty="0">
                <a:solidFill>
                  <a:srgbClr val="4472C4"/>
                </a:solidFill>
                <a:cs typeface="Calibri"/>
              </a:rPr>
              <a:t>Eventuele wensen en verwachtingen van ouders en leerlingen t.a.v. de leersteun</a:t>
            </a:r>
          </a:p>
          <a:p>
            <a:pPr marL="805180" lvl="1" indent="-342900">
              <a:buFont typeface="Arial" panose="05000000000000000000" pitchFamily="2" charset="2"/>
              <a:buChar char="•"/>
            </a:pPr>
            <a:r>
              <a:rPr lang="nl-BE" sz="2200" dirty="0">
                <a:solidFill>
                  <a:srgbClr val="4472C4"/>
                </a:solidFill>
                <a:cs typeface="Calibri"/>
              </a:rPr>
              <a:t>Eventuele schoolexterne ondersteuning</a:t>
            </a:r>
          </a:p>
        </p:txBody>
      </p:sp>
      <p:pic>
        <p:nvPicPr>
          <p:cNvPr id="5" name="Afbeelding 4">
            <a:extLst>
              <a:ext uri="{FF2B5EF4-FFF2-40B4-BE49-F238E27FC236}">
                <a16:creationId xmlns:a16="http://schemas.microsoft.com/office/drawing/2014/main" id="{7805E4E7-0F94-19D8-C92C-5B15AD0A626E}"/>
              </a:ext>
            </a:extLst>
          </p:cNvPr>
          <p:cNvPicPr>
            <a:picLocks noChangeAspect="1"/>
          </p:cNvPicPr>
          <p:nvPr/>
        </p:nvPicPr>
        <p:blipFill rotWithShape="1">
          <a:blip r:embed="rId3"/>
          <a:srcRect b="50310"/>
          <a:stretch/>
        </p:blipFill>
        <p:spPr>
          <a:xfrm>
            <a:off x="163406" y="744210"/>
            <a:ext cx="11594254" cy="915257"/>
          </a:xfrm>
          <a:prstGeom prst="rect">
            <a:avLst/>
          </a:prstGeom>
        </p:spPr>
      </p:pic>
    </p:spTree>
    <p:extLst>
      <p:ext uri="{BB962C8B-B14F-4D97-AF65-F5344CB8AC3E}">
        <p14:creationId xmlns:p14="http://schemas.microsoft.com/office/powerpoint/2010/main" val="58841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4340" y="192608"/>
            <a:ext cx="5940241" cy="551601"/>
          </a:xfrm>
        </p:spPr>
        <p:txBody>
          <a:bodyPr>
            <a:noAutofit/>
          </a:bodyPr>
          <a:lstStyle/>
          <a:p>
            <a:r>
              <a:rPr lang="nl-BE" sz="4000">
                <a:latin typeface="Calibri"/>
                <a:cs typeface="Calibri"/>
              </a:rPr>
              <a:t>INHOUD GC-verslag </a:t>
            </a:r>
          </a:p>
        </p:txBody>
      </p:sp>
      <p:sp>
        <p:nvSpPr>
          <p:cNvPr id="4" name="Tekstvak 3">
            <a:extLst>
              <a:ext uri="{FF2B5EF4-FFF2-40B4-BE49-F238E27FC236}">
                <a16:creationId xmlns:a16="http://schemas.microsoft.com/office/drawing/2014/main" id="{0935FB99-3715-D467-0800-D1D33992C784}"/>
              </a:ext>
            </a:extLst>
          </p:cNvPr>
          <p:cNvSpPr txBox="1"/>
          <p:nvPr/>
        </p:nvSpPr>
        <p:spPr>
          <a:xfrm>
            <a:off x="643467" y="1793953"/>
            <a:ext cx="10701866" cy="3108543"/>
          </a:xfrm>
          <a:prstGeom prst="rect">
            <a:avLst/>
          </a:prstGeom>
          <a:noFill/>
        </p:spPr>
        <p:txBody>
          <a:bodyPr wrap="square" lIns="91440" tIns="45720" rIns="91440" bIns="45720" rtlCol="0" anchor="t">
            <a:spAutoFit/>
          </a:bodyPr>
          <a:lstStyle/>
          <a:p>
            <a:pPr marL="8890"/>
            <a:r>
              <a:rPr lang="nl-BE" sz="2200" b="1" i="1">
                <a:solidFill>
                  <a:srgbClr val="4472C4"/>
                </a:solidFill>
                <a:cs typeface="Calibri"/>
              </a:rPr>
              <a:t>CONCLUSIE: VANUIT ONDERSTEUNINGSBEHOEFTEN VAN DE SCHOOL (LERAAR/LERAREN en SCHOOLTEAM) </a:t>
            </a:r>
            <a:r>
              <a:rPr lang="nl-BE" i="1">
                <a:solidFill>
                  <a:srgbClr val="4472C4"/>
                </a:solidFill>
                <a:cs typeface="Calibri"/>
              </a:rPr>
              <a:t>(in het geval dat ouders niet akkoord gaan zal de focus EXTRA op deze rubriek liggen)</a:t>
            </a:r>
            <a:endParaRPr lang="nl-BE">
              <a:solidFill>
                <a:srgbClr val="4472C4"/>
              </a:solidFill>
              <a:cs typeface="Calibri"/>
            </a:endParaRPr>
          </a:p>
          <a:p>
            <a:pPr marL="3810" indent="7620" algn="just"/>
            <a:endParaRPr lang="nl-BE">
              <a:solidFill>
                <a:srgbClr val="4472C4"/>
              </a:solidFill>
              <a:latin typeface="Calibri" panose="020F0502020204030204" pitchFamily="34" charset="0"/>
              <a:cs typeface="Calibri"/>
            </a:endParaRPr>
          </a:p>
          <a:p>
            <a:pPr marL="805180" lvl="1" indent="-342900">
              <a:buFont typeface="Arial" panose="05000000000000000000" pitchFamily="2" charset="2"/>
              <a:buChar char="•"/>
            </a:pPr>
            <a:r>
              <a:rPr lang="nl-BE" sz="2200">
                <a:solidFill>
                  <a:srgbClr val="4472C4"/>
                </a:solidFill>
                <a:cs typeface="Calibri"/>
              </a:rPr>
              <a:t>De LEERVRAAG die de school stelt aan het LSC en welke ondersteuningsbehoeften ze daarbij hebben (geïnspireerd op </a:t>
            </a:r>
            <a:r>
              <a:rPr lang="nl-BE" sz="2200" err="1">
                <a:solidFill>
                  <a:srgbClr val="4472C4"/>
                </a:solidFill>
                <a:cs typeface="Calibri"/>
              </a:rPr>
              <a:t>Prodia</a:t>
            </a:r>
            <a:r>
              <a:rPr lang="nl-BE" sz="2200">
                <a:solidFill>
                  <a:srgbClr val="4472C4"/>
                </a:solidFill>
                <a:cs typeface="Calibri"/>
              </a:rPr>
              <a:t>).</a:t>
            </a:r>
          </a:p>
          <a:p>
            <a:pPr marL="805180" lvl="1" indent="-342900">
              <a:buFont typeface="Arial" panose="05000000000000000000" pitchFamily="2" charset="2"/>
              <a:buChar char="•"/>
            </a:pPr>
            <a:r>
              <a:rPr lang="nl-BE" sz="2200">
                <a:solidFill>
                  <a:srgbClr val="4472C4"/>
                </a:solidFill>
                <a:cs typeface="Calibri"/>
              </a:rPr>
              <a:t>Welke DESKUNDIGHEID ze nodig hebben</a:t>
            </a:r>
          </a:p>
          <a:p>
            <a:pPr marL="805180" lvl="1" indent="-342900">
              <a:buFont typeface="Arial" panose="05000000000000000000" pitchFamily="2" charset="2"/>
              <a:buChar char="•"/>
            </a:pPr>
            <a:r>
              <a:rPr lang="nl-BE" sz="2200">
                <a:solidFill>
                  <a:srgbClr val="4472C4"/>
                </a:solidFill>
                <a:cs typeface="Calibri"/>
              </a:rPr>
              <a:t>Het PERSPECTIEF dat de leraar/het schoolteam heeft op de leersteun en de wensen/verwachtingen die ze hebben</a:t>
            </a:r>
          </a:p>
          <a:p>
            <a:pPr marL="8890" algn="l"/>
            <a:endParaRPr lang="nl-BE" sz="2400">
              <a:solidFill>
                <a:srgbClr val="4472C4"/>
              </a:solidFill>
            </a:endParaRPr>
          </a:p>
        </p:txBody>
      </p:sp>
      <p:pic>
        <p:nvPicPr>
          <p:cNvPr id="5" name="Afbeelding 4">
            <a:extLst>
              <a:ext uri="{FF2B5EF4-FFF2-40B4-BE49-F238E27FC236}">
                <a16:creationId xmlns:a16="http://schemas.microsoft.com/office/drawing/2014/main" id="{7805E4E7-0F94-19D8-C92C-5B15AD0A626E}"/>
              </a:ext>
            </a:extLst>
          </p:cNvPr>
          <p:cNvPicPr>
            <a:picLocks noChangeAspect="1"/>
          </p:cNvPicPr>
          <p:nvPr/>
        </p:nvPicPr>
        <p:blipFill rotWithShape="1">
          <a:blip r:embed="rId3"/>
          <a:srcRect b="50310"/>
          <a:stretch/>
        </p:blipFill>
        <p:spPr>
          <a:xfrm>
            <a:off x="163406" y="744210"/>
            <a:ext cx="11594254" cy="915257"/>
          </a:xfrm>
          <a:prstGeom prst="rect">
            <a:avLst/>
          </a:prstGeom>
        </p:spPr>
      </p:pic>
    </p:spTree>
    <p:extLst>
      <p:ext uri="{BB962C8B-B14F-4D97-AF65-F5344CB8AC3E}">
        <p14:creationId xmlns:p14="http://schemas.microsoft.com/office/powerpoint/2010/main" val="160646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4340" y="192608"/>
            <a:ext cx="5940241" cy="551601"/>
          </a:xfrm>
        </p:spPr>
        <p:txBody>
          <a:bodyPr>
            <a:noAutofit/>
          </a:bodyPr>
          <a:lstStyle/>
          <a:p>
            <a:r>
              <a:rPr lang="nl-BE" sz="4000">
                <a:latin typeface="Calibri"/>
                <a:cs typeface="Calibri"/>
              </a:rPr>
              <a:t>INHOUD GC-verslag </a:t>
            </a:r>
          </a:p>
        </p:txBody>
      </p:sp>
      <p:sp>
        <p:nvSpPr>
          <p:cNvPr id="4" name="Tekstvak 3">
            <a:extLst>
              <a:ext uri="{FF2B5EF4-FFF2-40B4-BE49-F238E27FC236}">
                <a16:creationId xmlns:a16="http://schemas.microsoft.com/office/drawing/2014/main" id="{0935FB99-3715-D467-0800-D1D33992C784}"/>
              </a:ext>
            </a:extLst>
          </p:cNvPr>
          <p:cNvSpPr txBox="1"/>
          <p:nvPr/>
        </p:nvSpPr>
        <p:spPr>
          <a:xfrm>
            <a:off x="643467" y="1793953"/>
            <a:ext cx="10701866" cy="1938992"/>
          </a:xfrm>
          <a:prstGeom prst="rect">
            <a:avLst/>
          </a:prstGeom>
          <a:noFill/>
        </p:spPr>
        <p:txBody>
          <a:bodyPr wrap="square" lIns="91440" tIns="45720" rIns="91440" bIns="45720" rtlCol="0" anchor="t">
            <a:spAutoFit/>
          </a:bodyPr>
          <a:lstStyle/>
          <a:p>
            <a:pPr marL="10160" indent="1270"/>
            <a:r>
              <a:rPr lang="nl-BE" sz="2400">
                <a:solidFill>
                  <a:srgbClr val="1D71B8"/>
                </a:solidFill>
                <a:cs typeface="Calibri"/>
              </a:rPr>
              <a:t>Dit is geen verplichte rubriek.</a:t>
            </a:r>
          </a:p>
          <a:p>
            <a:pPr marL="10160" indent="1270"/>
            <a:r>
              <a:rPr lang="nl-BE" sz="2400">
                <a:solidFill>
                  <a:srgbClr val="1D71B8"/>
                </a:solidFill>
                <a:cs typeface="Calibri"/>
              </a:rPr>
              <a:t>Als er relevante aandachtspunten zijn die het CLB-team mee wil geven, kunnen die  hier worden toegevoegd, zoals bijvoorbeeld de nood aan deskundigheid vanuit verschillende types.</a:t>
            </a:r>
          </a:p>
          <a:p>
            <a:pPr marL="8890" algn="l"/>
            <a:endParaRPr lang="nl-BE" sz="2400">
              <a:solidFill>
                <a:srgbClr val="4472C4"/>
              </a:solidFill>
            </a:endParaRPr>
          </a:p>
        </p:txBody>
      </p:sp>
      <p:pic>
        <p:nvPicPr>
          <p:cNvPr id="5" name="Afbeelding 4">
            <a:extLst>
              <a:ext uri="{FF2B5EF4-FFF2-40B4-BE49-F238E27FC236}">
                <a16:creationId xmlns:a16="http://schemas.microsoft.com/office/drawing/2014/main" id="{7805E4E7-0F94-19D8-C92C-5B15AD0A626E}"/>
              </a:ext>
            </a:extLst>
          </p:cNvPr>
          <p:cNvPicPr>
            <a:picLocks noChangeAspect="1"/>
          </p:cNvPicPr>
          <p:nvPr/>
        </p:nvPicPr>
        <p:blipFill rotWithShape="1">
          <a:blip r:embed="rId3"/>
          <a:srcRect t="46932" b="3424"/>
          <a:stretch/>
        </p:blipFill>
        <p:spPr>
          <a:xfrm>
            <a:off x="101600" y="811881"/>
            <a:ext cx="11594254" cy="914400"/>
          </a:xfrm>
          <a:prstGeom prst="rect">
            <a:avLst/>
          </a:prstGeom>
        </p:spPr>
      </p:pic>
    </p:spTree>
    <p:extLst>
      <p:ext uri="{BB962C8B-B14F-4D97-AF65-F5344CB8AC3E}">
        <p14:creationId xmlns:p14="http://schemas.microsoft.com/office/powerpoint/2010/main" val="378958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82118" y="0"/>
            <a:ext cx="11626424" cy="1325563"/>
          </a:xfrm>
        </p:spPr>
        <p:txBody>
          <a:bodyPr>
            <a:normAutofit/>
          </a:bodyPr>
          <a:lstStyle/>
          <a:p>
            <a:r>
              <a:rPr lang="nl-BE" sz="4800">
                <a:solidFill>
                  <a:srgbClr val="008D36"/>
                </a:solidFill>
                <a:latin typeface="+mn-lt"/>
                <a:ea typeface="+mn-ea"/>
                <a:cs typeface="+mn-cs"/>
              </a:rPr>
              <a:t>KWALITEITSCHECK CLB voor een GC-verslag</a:t>
            </a:r>
          </a:p>
        </p:txBody>
      </p:sp>
      <p:sp>
        <p:nvSpPr>
          <p:cNvPr id="5" name="Tijdelijke aanduiding voor inhoud 4">
            <a:extLst>
              <a:ext uri="{FF2B5EF4-FFF2-40B4-BE49-F238E27FC236}">
                <a16:creationId xmlns:a16="http://schemas.microsoft.com/office/drawing/2014/main" id="{507AC8DA-EC35-7105-B4C0-BC2C479CDFE5}"/>
              </a:ext>
            </a:extLst>
          </p:cNvPr>
          <p:cNvSpPr>
            <a:spLocks noGrp="1"/>
          </p:cNvSpPr>
          <p:nvPr>
            <p:ph idx="1"/>
          </p:nvPr>
        </p:nvSpPr>
        <p:spPr>
          <a:xfrm>
            <a:off x="586101" y="1461832"/>
            <a:ext cx="11323320" cy="4817004"/>
          </a:xfrm>
        </p:spPr>
        <p:txBody>
          <a:bodyPr vert="horz" lIns="91440" tIns="45720" rIns="91440" bIns="45720" rtlCol="0" anchor="t">
            <a:normAutofit/>
          </a:bodyPr>
          <a:lstStyle/>
          <a:p>
            <a:r>
              <a:rPr lang="nl-BE">
                <a:solidFill>
                  <a:srgbClr val="0070C0"/>
                </a:solidFill>
              </a:rPr>
              <a:t>Hebben we de leerling centraal gezet?</a:t>
            </a:r>
          </a:p>
          <a:p>
            <a:r>
              <a:rPr lang="nl-BE">
                <a:solidFill>
                  <a:srgbClr val="0070C0"/>
                </a:solidFill>
              </a:rPr>
              <a:t>Hebben we breed naar de leerling gekeken?</a:t>
            </a:r>
          </a:p>
          <a:p>
            <a:r>
              <a:rPr lang="nl-BE">
                <a:solidFill>
                  <a:srgbClr val="0070C0"/>
                </a:solidFill>
              </a:rPr>
              <a:t>Hebben we alle mogelijkheden voor hulp bekeken en gekozen voor de minst ingrijpende hulp?</a:t>
            </a:r>
            <a:endParaRPr lang="nl-BE">
              <a:solidFill>
                <a:srgbClr val="0070C0"/>
              </a:solidFill>
              <a:cs typeface="Calibri"/>
            </a:endParaRPr>
          </a:p>
          <a:p>
            <a:r>
              <a:rPr lang="nl-BE">
                <a:solidFill>
                  <a:srgbClr val="0070C0"/>
                </a:solidFill>
              </a:rPr>
              <a:t>Zijn aan alle voorwaarden voldaan?</a:t>
            </a:r>
            <a:endParaRPr lang="nl-BE">
              <a:solidFill>
                <a:srgbClr val="0070C0"/>
              </a:solidFill>
              <a:cs typeface="Calibri"/>
            </a:endParaRPr>
          </a:p>
          <a:p>
            <a:r>
              <a:rPr lang="nl-BE">
                <a:solidFill>
                  <a:srgbClr val="0070C0"/>
                </a:solidFill>
              </a:rPr>
              <a:t>Heeft iedereen zijn wensen/verwachtingen duidelijk kunnen maken?</a:t>
            </a:r>
            <a:endParaRPr lang="nl-BE">
              <a:solidFill>
                <a:srgbClr val="0070C0"/>
              </a:solidFill>
              <a:cs typeface="Calibri"/>
            </a:endParaRPr>
          </a:p>
        </p:txBody>
      </p:sp>
    </p:spTree>
    <p:extLst>
      <p:ext uri="{BB962C8B-B14F-4D97-AF65-F5344CB8AC3E}">
        <p14:creationId xmlns:p14="http://schemas.microsoft.com/office/powerpoint/2010/main" val="126722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ijl: omlaag 46">
            <a:extLst>
              <a:ext uri="{FF2B5EF4-FFF2-40B4-BE49-F238E27FC236}">
                <a16:creationId xmlns:a16="http://schemas.microsoft.com/office/drawing/2014/main" id="{6F431B6A-FB35-DD91-4AB2-E9D47AB8861A}"/>
              </a:ext>
            </a:extLst>
          </p:cNvPr>
          <p:cNvSpPr/>
          <p:nvPr/>
        </p:nvSpPr>
        <p:spPr>
          <a:xfrm>
            <a:off x="7024635" y="2145812"/>
            <a:ext cx="196046" cy="16040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0" name="Rechthoek: afgeronde hoeken 39">
            <a:extLst>
              <a:ext uri="{FF2B5EF4-FFF2-40B4-BE49-F238E27FC236}">
                <a16:creationId xmlns:a16="http://schemas.microsoft.com/office/drawing/2014/main" id="{16581951-344B-9E5C-C76E-DF77EE3E1F5C}"/>
              </a:ext>
            </a:extLst>
          </p:cNvPr>
          <p:cNvSpPr/>
          <p:nvPr/>
        </p:nvSpPr>
        <p:spPr>
          <a:xfrm>
            <a:off x="6349155" y="1274941"/>
            <a:ext cx="1706258" cy="118860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BE"/>
          </a:p>
        </p:txBody>
      </p:sp>
      <p:cxnSp>
        <p:nvCxnSpPr>
          <p:cNvPr id="11" name="Rechte verbindingslijn met pijl 10">
            <a:extLst>
              <a:ext uri="{FF2B5EF4-FFF2-40B4-BE49-F238E27FC236}">
                <a16:creationId xmlns:a16="http://schemas.microsoft.com/office/drawing/2014/main" id="{8C1FE0DE-A291-C2C2-EE82-088D2F085B2B}"/>
              </a:ext>
            </a:extLst>
          </p:cNvPr>
          <p:cNvCxnSpPr>
            <a:cxnSpLocks/>
          </p:cNvCxnSpPr>
          <p:nvPr/>
        </p:nvCxnSpPr>
        <p:spPr>
          <a:xfrm>
            <a:off x="2752892" y="1748741"/>
            <a:ext cx="62411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hthoek 8">
            <a:extLst>
              <a:ext uri="{FF2B5EF4-FFF2-40B4-BE49-F238E27FC236}">
                <a16:creationId xmlns:a16="http://schemas.microsoft.com/office/drawing/2014/main" id="{E9DD8A00-6D09-083E-E2FE-4EE954705176}"/>
              </a:ext>
            </a:extLst>
          </p:cNvPr>
          <p:cNvSpPr/>
          <p:nvPr/>
        </p:nvSpPr>
        <p:spPr>
          <a:xfrm>
            <a:off x="3356404" y="798121"/>
            <a:ext cx="2129657" cy="1604043"/>
          </a:xfrm>
          <a:prstGeom prst="rect">
            <a:avLst/>
          </a:prstGeom>
          <a:solidFill>
            <a:srgbClr val="008D3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2000" b="1"/>
              <a:t>HGA: Handelingsgericht diagnostisch advies</a:t>
            </a:r>
          </a:p>
        </p:txBody>
      </p:sp>
      <p:sp>
        <p:nvSpPr>
          <p:cNvPr id="13" name="Ovaal 12">
            <a:extLst>
              <a:ext uri="{FF2B5EF4-FFF2-40B4-BE49-F238E27FC236}">
                <a16:creationId xmlns:a16="http://schemas.microsoft.com/office/drawing/2014/main" id="{5A4544D2-6722-F32B-3DE0-D648CB96B182}"/>
              </a:ext>
            </a:extLst>
          </p:cNvPr>
          <p:cNvSpPr/>
          <p:nvPr/>
        </p:nvSpPr>
        <p:spPr>
          <a:xfrm>
            <a:off x="9482667" y="3952658"/>
            <a:ext cx="1999194" cy="12627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b="1"/>
              <a:t>Opstart Leersteun</a:t>
            </a:r>
          </a:p>
        </p:txBody>
      </p:sp>
      <p:grpSp>
        <p:nvGrpSpPr>
          <p:cNvPr id="17" name="Groep 16">
            <a:extLst>
              <a:ext uri="{FF2B5EF4-FFF2-40B4-BE49-F238E27FC236}">
                <a16:creationId xmlns:a16="http://schemas.microsoft.com/office/drawing/2014/main" id="{4864C1A6-D4CC-901D-3519-239363994161}"/>
              </a:ext>
            </a:extLst>
          </p:cNvPr>
          <p:cNvGrpSpPr/>
          <p:nvPr/>
        </p:nvGrpSpPr>
        <p:grpSpPr>
          <a:xfrm>
            <a:off x="721792" y="736539"/>
            <a:ext cx="1930400" cy="1993106"/>
            <a:chOff x="232234" y="2281465"/>
            <a:chExt cx="1930400" cy="1993106"/>
          </a:xfrm>
        </p:grpSpPr>
        <p:sp>
          <p:nvSpPr>
            <p:cNvPr id="6" name="Ovaal 5">
              <a:extLst>
                <a:ext uri="{FF2B5EF4-FFF2-40B4-BE49-F238E27FC236}">
                  <a16:creationId xmlns:a16="http://schemas.microsoft.com/office/drawing/2014/main" id="{5CA6F49D-8976-5CCF-4F4F-D63BF094BEAA}"/>
                </a:ext>
              </a:extLst>
            </p:cNvPr>
            <p:cNvSpPr/>
            <p:nvPr/>
          </p:nvSpPr>
          <p:spPr>
            <a:xfrm>
              <a:off x="232234" y="2281465"/>
              <a:ext cx="1930400" cy="1993106"/>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nl-BE" sz="3200">
                <a:ea typeface="Calibri"/>
                <a:cs typeface="Calibri"/>
              </a:endParaRPr>
            </a:p>
          </p:txBody>
        </p:sp>
        <p:cxnSp>
          <p:nvCxnSpPr>
            <p:cNvPr id="7" name="Rechte verbindingslijn met pijl 6">
              <a:extLst>
                <a:ext uri="{FF2B5EF4-FFF2-40B4-BE49-F238E27FC236}">
                  <a16:creationId xmlns:a16="http://schemas.microsoft.com/office/drawing/2014/main" id="{C31DF646-7CD4-9827-7A5E-A2086FF7C9C6}"/>
                </a:ext>
              </a:extLst>
            </p:cNvPr>
            <p:cNvCxnSpPr/>
            <p:nvPr/>
          </p:nvCxnSpPr>
          <p:spPr>
            <a:xfrm flipH="1">
              <a:off x="1239793" y="2292178"/>
              <a:ext cx="12357" cy="986479"/>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60C44B8D-655E-2353-6FB3-CB4AD74C6C49}"/>
                </a:ext>
              </a:extLst>
            </p:cNvPr>
            <p:cNvCxnSpPr>
              <a:cxnSpLocks/>
            </p:cNvCxnSpPr>
            <p:nvPr/>
          </p:nvCxnSpPr>
          <p:spPr>
            <a:xfrm flipH="1">
              <a:off x="354227" y="3293374"/>
              <a:ext cx="887625" cy="553993"/>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8B0DFE63-500D-9048-5DBF-3BC27F9BD197}"/>
                </a:ext>
              </a:extLst>
            </p:cNvPr>
            <p:cNvCxnSpPr>
              <a:cxnSpLocks/>
            </p:cNvCxnSpPr>
            <p:nvPr/>
          </p:nvCxnSpPr>
          <p:spPr>
            <a:xfrm flipH="1" flipV="1">
              <a:off x="1229497" y="3288956"/>
              <a:ext cx="856733" cy="506627"/>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Graphic 25" descr="School silhouet">
              <a:extLst>
                <a:ext uri="{FF2B5EF4-FFF2-40B4-BE49-F238E27FC236}">
                  <a16:creationId xmlns:a16="http://schemas.microsoft.com/office/drawing/2014/main" id="{E1C77714-E2A8-730A-D28B-7B3EBD14C6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5395" y="2518719"/>
              <a:ext cx="883508" cy="914400"/>
            </a:xfrm>
            <a:prstGeom prst="rect">
              <a:avLst/>
            </a:prstGeom>
          </p:spPr>
        </p:pic>
        <p:pic>
          <p:nvPicPr>
            <p:cNvPr id="27" name="Graphic 26" descr="Gezin met zoon silhouet">
              <a:extLst>
                <a:ext uri="{FF2B5EF4-FFF2-40B4-BE49-F238E27FC236}">
                  <a16:creationId xmlns:a16="http://schemas.microsoft.com/office/drawing/2014/main" id="{40CA1ECE-1363-8136-9F7E-33959BA0A7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13934" y="2652583"/>
              <a:ext cx="739348" cy="739347"/>
            </a:xfrm>
            <a:prstGeom prst="rect">
              <a:avLst/>
            </a:prstGeom>
          </p:spPr>
        </p:pic>
        <p:pic>
          <p:nvPicPr>
            <p:cNvPr id="2" name="Afbeelding 1">
              <a:extLst>
                <a:ext uri="{FF2B5EF4-FFF2-40B4-BE49-F238E27FC236}">
                  <a16:creationId xmlns:a16="http://schemas.microsoft.com/office/drawing/2014/main" id="{D7E6BBC2-F960-693F-C658-CB5545C551F6}"/>
                </a:ext>
              </a:extLst>
            </p:cNvPr>
            <p:cNvPicPr>
              <a:picLocks noChangeAspect="1"/>
            </p:cNvPicPr>
            <p:nvPr/>
          </p:nvPicPr>
          <p:blipFill rotWithShape="1">
            <a:blip r:embed="rId7">
              <a:biLevel thresh="25000"/>
            </a:blip>
            <a:srcRect l="27565" r="36731" b="42081"/>
            <a:stretch/>
          </p:blipFill>
          <p:spPr>
            <a:xfrm>
              <a:off x="809982" y="3269395"/>
              <a:ext cx="856732" cy="854294"/>
            </a:xfrm>
            <a:prstGeom prst="rect">
              <a:avLst/>
            </a:prstGeom>
          </p:spPr>
        </p:pic>
      </p:grpSp>
      <p:cxnSp>
        <p:nvCxnSpPr>
          <p:cNvPr id="20" name="Rechte verbindingslijn met pijl 19">
            <a:extLst>
              <a:ext uri="{FF2B5EF4-FFF2-40B4-BE49-F238E27FC236}">
                <a16:creationId xmlns:a16="http://schemas.microsoft.com/office/drawing/2014/main" id="{255B0A10-E15D-A9FD-C67B-708CEB2F29F0}"/>
              </a:ext>
            </a:extLst>
          </p:cNvPr>
          <p:cNvCxnSpPr>
            <a:cxnSpLocks/>
          </p:cNvCxnSpPr>
          <p:nvPr/>
        </p:nvCxnSpPr>
        <p:spPr>
          <a:xfrm flipV="1">
            <a:off x="5479534" y="1773077"/>
            <a:ext cx="701513" cy="24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kstvak 31">
            <a:extLst>
              <a:ext uri="{FF2B5EF4-FFF2-40B4-BE49-F238E27FC236}">
                <a16:creationId xmlns:a16="http://schemas.microsoft.com/office/drawing/2014/main" id="{89EEF51E-8F2D-F675-761B-441D4D2E7358}"/>
              </a:ext>
            </a:extLst>
          </p:cNvPr>
          <p:cNvSpPr txBox="1"/>
          <p:nvPr/>
        </p:nvSpPr>
        <p:spPr>
          <a:xfrm>
            <a:off x="6575776" y="1345082"/>
            <a:ext cx="1281397" cy="1015663"/>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nl-BE" sz="2000" b="1">
                <a:solidFill>
                  <a:srgbClr val="FBFEFF"/>
                </a:solidFill>
              </a:rPr>
              <a:t>GC-IAC-OV4</a:t>
            </a:r>
          </a:p>
          <a:p>
            <a:pPr algn="ctr"/>
            <a:r>
              <a:rPr lang="nl-BE" sz="2000" b="1">
                <a:solidFill>
                  <a:srgbClr val="FBFEFF"/>
                </a:solidFill>
              </a:rPr>
              <a:t>VERSLAG</a:t>
            </a:r>
          </a:p>
        </p:txBody>
      </p:sp>
      <p:pic>
        <p:nvPicPr>
          <p:cNvPr id="39" name="Graphic 38" descr="School silhouet">
            <a:extLst>
              <a:ext uri="{FF2B5EF4-FFF2-40B4-BE49-F238E27FC236}">
                <a16:creationId xmlns:a16="http://schemas.microsoft.com/office/drawing/2014/main" id="{531C347D-B443-87BB-D348-F86E0CDC22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5680" y="3592436"/>
            <a:ext cx="1604040" cy="1604040"/>
          </a:xfrm>
          <a:prstGeom prst="rect">
            <a:avLst/>
          </a:prstGeom>
        </p:spPr>
      </p:pic>
      <p:pic>
        <p:nvPicPr>
          <p:cNvPr id="1026" name="Picture 2" descr="IRIS Platform · IRIS Platform">
            <a:extLst>
              <a:ext uri="{FF2B5EF4-FFF2-40B4-BE49-F238E27FC236}">
                <a16:creationId xmlns:a16="http://schemas.microsoft.com/office/drawing/2014/main" id="{0BE2DCC6-8B5D-626E-F9DE-81D2A476930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2097" y="1162422"/>
            <a:ext cx="2391609" cy="1415036"/>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Rechte verbindingslijn met pijl 40">
            <a:extLst>
              <a:ext uri="{FF2B5EF4-FFF2-40B4-BE49-F238E27FC236}">
                <a16:creationId xmlns:a16="http://schemas.microsoft.com/office/drawing/2014/main" id="{E9BB5E1B-C50B-EA6D-ED52-A8F49356D16B}"/>
              </a:ext>
            </a:extLst>
          </p:cNvPr>
          <p:cNvCxnSpPr>
            <a:cxnSpLocks/>
            <a:endCxn id="14" idx="1"/>
          </p:cNvCxnSpPr>
          <p:nvPr/>
        </p:nvCxnSpPr>
        <p:spPr>
          <a:xfrm flipV="1">
            <a:off x="7258456" y="484092"/>
            <a:ext cx="740641" cy="6616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Rechte verbindingslijn met pijl 41">
            <a:extLst>
              <a:ext uri="{FF2B5EF4-FFF2-40B4-BE49-F238E27FC236}">
                <a16:creationId xmlns:a16="http://schemas.microsoft.com/office/drawing/2014/main" id="{098B9BDF-1B75-1827-CA2D-EC5731CDE7C0}"/>
              </a:ext>
            </a:extLst>
          </p:cNvPr>
          <p:cNvCxnSpPr>
            <a:cxnSpLocks/>
          </p:cNvCxnSpPr>
          <p:nvPr/>
        </p:nvCxnSpPr>
        <p:spPr>
          <a:xfrm>
            <a:off x="2320469" y="4610474"/>
            <a:ext cx="62411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Rechte verbindingslijn met pijl 44">
            <a:extLst>
              <a:ext uri="{FF2B5EF4-FFF2-40B4-BE49-F238E27FC236}">
                <a16:creationId xmlns:a16="http://schemas.microsoft.com/office/drawing/2014/main" id="{0639AB49-35EB-D401-2E37-A2D32621CDC3}"/>
              </a:ext>
            </a:extLst>
          </p:cNvPr>
          <p:cNvCxnSpPr>
            <a:cxnSpLocks/>
          </p:cNvCxnSpPr>
          <p:nvPr/>
        </p:nvCxnSpPr>
        <p:spPr>
          <a:xfrm flipV="1">
            <a:off x="4884265" y="4616776"/>
            <a:ext cx="701513" cy="24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Rechte verbindingslijn met pijl 45">
            <a:extLst>
              <a:ext uri="{FF2B5EF4-FFF2-40B4-BE49-F238E27FC236}">
                <a16:creationId xmlns:a16="http://schemas.microsoft.com/office/drawing/2014/main" id="{6D231C2E-884E-733E-2B2F-616F0578D4E0}"/>
              </a:ext>
            </a:extLst>
          </p:cNvPr>
          <p:cNvCxnSpPr>
            <a:cxnSpLocks/>
          </p:cNvCxnSpPr>
          <p:nvPr/>
        </p:nvCxnSpPr>
        <p:spPr>
          <a:xfrm flipV="1">
            <a:off x="8753561" y="4622619"/>
            <a:ext cx="701513" cy="24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Tekstvak 47">
            <a:extLst>
              <a:ext uri="{FF2B5EF4-FFF2-40B4-BE49-F238E27FC236}">
                <a16:creationId xmlns:a16="http://schemas.microsoft.com/office/drawing/2014/main" id="{F235F0DC-978C-B31B-BB38-F0B8B3F98269}"/>
              </a:ext>
            </a:extLst>
          </p:cNvPr>
          <p:cNvSpPr txBox="1"/>
          <p:nvPr/>
        </p:nvSpPr>
        <p:spPr>
          <a:xfrm>
            <a:off x="5663282" y="3812023"/>
            <a:ext cx="3062686" cy="1544012"/>
          </a:xfrm>
          <a:prstGeom prst="rect">
            <a:avLst/>
          </a:prstGeom>
          <a:solidFill>
            <a:srgbClr val="4472C4"/>
          </a:solidFill>
        </p:spPr>
        <p:txBody>
          <a:bodyPr wrap="square" rtlCol="0">
            <a:spAutoFit/>
          </a:bodyPr>
          <a:lstStyle/>
          <a:p>
            <a:pPr marL="0" lvl="1" algn="ctr">
              <a:lnSpc>
                <a:spcPct val="90000"/>
              </a:lnSpc>
              <a:spcAft>
                <a:spcPts val="800"/>
              </a:spcAft>
            </a:pPr>
            <a:r>
              <a:rPr lang="nl-BE" sz="1800" b="1">
                <a:solidFill>
                  <a:srgbClr val="FBFEFF"/>
                </a:solidFill>
              </a:rPr>
              <a:t>de O&amp;O-behoeften van de leerling</a:t>
            </a:r>
            <a:endParaRPr lang="nl-BE" sz="1800" b="1">
              <a:solidFill>
                <a:srgbClr val="FBFEFF"/>
              </a:solidFill>
              <a:cs typeface="Calibri"/>
            </a:endParaRPr>
          </a:p>
          <a:p>
            <a:pPr marL="0" lvl="1" algn="ctr">
              <a:lnSpc>
                <a:spcPct val="90000"/>
              </a:lnSpc>
              <a:spcAft>
                <a:spcPts val="800"/>
              </a:spcAft>
            </a:pPr>
            <a:r>
              <a:rPr lang="nl-BE" sz="1800" b="1">
                <a:solidFill>
                  <a:srgbClr val="FBFEFF"/>
                </a:solidFill>
              </a:rPr>
              <a:t>de O-behoeften van de leerkracht/het schoolteam</a:t>
            </a:r>
            <a:endParaRPr lang="nl-BE" b="1">
              <a:solidFill>
                <a:srgbClr val="FBFEFF"/>
              </a:solidFill>
              <a:cs typeface="Calibri"/>
            </a:endParaRPr>
          </a:p>
          <a:p>
            <a:pPr marL="0" lvl="1" algn="ctr">
              <a:lnSpc>
                <a:spcPct val="90000"/>
              </a:lnSpc>
              <a:spcAft>
                <a:spcPts val="800"/>
              </a:spcAft>
            </a:pPr>
            <a:r>
              <a:rPr lang="nl-BE" sz="1800" b="1">
                <a:solidFill>
                  <a:srgbClr val="FBFEFF"/>
                </a:solidFill>
              </a:rPr>
              <a:t>de leervraag</a:t>
            </a:r>
            <a:endParaRPr lang="nl-BE" sz="1800" b="1">
              <a:solidFill>
                <a:srgbClr val="FBFEFF"/>
              </a:solidFill>
              <a:cs typeface="Calibri"/>
            </a:endParaRPr>
          </a:p>
        </p:txBody>
      </p:sp>
      <p:cxnSp>
        <p:nvCxnSpPr>
          <p:cNvPr id="8" name="Rechte verbindingslijn met pijl 7">
            <a:extLst>
              <a:ext uri="{FF2B5EF4-FFF2-40B4-BE49-F238E27FC236}">
                <a16:creationId xmlns:a16="http://schemas.microsoft.com/office/drawing/2014/main" id="{1317B428-900F-2564-AE31-DA0192543E96}"/>
              </a:ext>
            </a:extLst>
          </p:cNvPr>
          <p:cNvCxnSpPr>
            <a:cxnSpLocks/>
          </p:cNvCxnSpPr>
          <p:nvPr/>
        </p:nvCxnSpPr>
        <p:spPr>
          <a:xfrm>
            <a:off x="9087286" y="550412"/>
            <a:ext cx="677008" cy="61554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Afbeelding 13">
            <a:extLst>
              <a:ext uri="{FF2B5EF4-FFF2-40B4-BE49-F238E27FC236}">
                <a16:creationId xmlns:a16="http://schemas.microsoft.com/office/drawing/2014/main" id="{2F4CDDF3-1BDC-B939-7F29-8C909ED4CB1E}"/>
              </a:ext>
            </a:extLst>
          </p:cNvPr>
          <p:cNvPicPr>
            <a:picLocks noChangeAspect="1"/>
          </p:cNvPicPr>
          <p:nvPr/>
        </p:nvPicPr>
        <p:blipFill>
          <a:blip r:embed="rId11"/>
          <a:stretch>
            <a:fillRect/>
          </a:stretch>
        </p:blipFill>
        <p:spPr>
          <a:xfrm>
            <a:off x="7999097" y="231644"/>
            <a:ext cx="1095528" cy="504895"/>
          </a:xfrm>
          <a:prstGeom prst="rect">
            <a:avLst/>
          </a:prstGeom>
        </p:spPr>
      </p:pic>
      <p:pic>
        <p:nvPicPr>
          <p:cNvPr id="3" name="Picture 2" descr="IRIS Platform · IRIS Platform">
            <a:extLst>
              <a:ext uri="{FF2B5EF4-FFF2-40B4-BE49-F238E27FC236}">
                <a16:creationId xmlns:a16="http://schemas.microsoft.com/office/drawing/2014/main" id="{56036D21-43E2-95C3-403A-EFBBC939EE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5972" y="4070052"/>
            <a:ext cx="1703611" cy="100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657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418236-3570-E0F0-2786-1FA3DC1E9129}"/>
              </a:ext>
            </a:extLst>
          </p:cNvPr>
          <p:cNvSpPr>
            <a:spLocks noGrp="1"/>
          </p:cNvSpPr>
          <p:nvPr>
            <p:ph type="title"/>
          </p:nvPr>
        </p:nvSpPr>
        <p:spPr/>
        <p:txBody>
          <a:bodyPr/>
          <a:lstStyle/>
          <a:p>
            <a:r>
              <a:rPr lang="nl-BE">
                <a:latin typeface="Calibri"/>
                <a:cs typeface="Calibri"/>
              </a:rPr>
              <a:t>Rol van het CLB na opstart leersteun</a:t>
            </a:r>
          </a:p>
        </p:txBody>
      </p:sp>
    </p:spTree>
    <p:extLst>
      <p:ext uri="{BB962C8B-B14F-4D97-AF65-F5344CB8AC3E}">
        <p14:creationId xmlns:p14="http://schemas.microsoft.com/office/powerpoint/2010/main" val="2678951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800">
                <a:solidFill>
                  <a:srgbClr val="008D36"/>
                </a:solidFill>
                <a:latin typeface="+mn-lt"/>
                <a:ea typeface="+mn-ea"/>
                <a:cs typeface="+mn-cs"/>
              </a:rPr>
              <a:t>Leersteundecreet (art.6)</a:t>
            </a:r>
          </a:p>
        </p:txBody>
      </p:sp>
      <p:sp>
        <p:nvSpPr>
          <p:cNvPr id="3" name="Tijdelijke aanduiding voor inhoud 2"/>
          <p:cNvSpPr>
            <a:spLocks noGrp="1"/>
          </p:cNvSpPr>
          <p:nvPr>
            <p:ph idx="1"/>
          </p:nvPr>
        </p:nvSpPr>
        <p:spPr>
          <a:xfrm>
            <a:off x="562356" y="1455817"/>
            <a:ext cx="11323320" cy="4355038"/>
          </a:xfrm>
        </p:spPr>
        <p:txBody>
          <a:bodyPr>
            <a:spAutoFit/>
          </a:bodyPr>
          <a:lstStyle/>
          <a:p>
            <a:pPr marL="0" indent="0" rtl="0">
              <a:buNone/>
            </a:pPr>
            <a:r>
              <a:rPr lang="nl-BE" sz="2800">
                <a:solidFill>
                  <a:srgbClr val="0070C0"/>
                </a:solidFill>
                <a:effectLst/>
              </a:rPr>
              <a:t>Leersteun is ondersteuning die:</a:t>
            </a:r>
          </a:p>
          <a:p>
            <a:pPr marL="536575" indent="-536575" rtl="0">
              <a:buFont typeface="Wingdings" panose="05000000000000000000" pitchFamily="2" charset="2"/>
              <a:buChar char="Ø"/>
            </a:pPr>
            <a:r>
              <a:rPr lang="nl-BE" sz="2800">
                <a:solidFill>
                  <a:srgbClr val="0070C0"/>
                </a:solidFill>
                <a:effectLst/>
              </a:rPr>
              <a:t>de maximale ontplooiing, de leerwinst, het welbevinden, de zelfredzaamheid en de volwaardige participatie bevordert van leerlingen met specifieke onderwijsbehoeften in het gewoon basis- en secundair onderwijs die beschikken over een GC-verslag, IAC-verslag of OV4-verslag</a:t>
            </a:r>
          </a:p>
          <a:p>
            <a:pPr marL="536575" indent="-536575" rtl="0">
              <a:buFont typeface="Wingdings" panose="05000000000000000000" pitchFamily="2" charset="2"/>
              <a:buChar char="Ø"/>
            </a:pPr>
            <a:r>
              <a:rPr lang="nl-BE" sz="2800">
                <a:solidFill>
                  <a:srgbClr val="0070C0"/>
                </a:solidFill>
                <a:effectLst/>
              </a:rPr>
              <a:t>de competenties versterkt van leerkrachten en schoolteams in scholen voor gewoon basis- en secundair onderwijs in het begeleiden van leerlingen met specifieke onderwijsbehoeften en het creëren van een inclusieve klaspraktijk en schoolcultuur</a:t>
            </a:r>
          </a:p>
          <a:p>
            <a:pPr marL="536575" indent="-536575" rtl="0">
              <a:buFont typeface="Wingdings" panose="05000000000000000000" pitchFamily="2" charset="2"/>
              <a:buChar char="Ø"/>
            </a:pPr>
            <a:r>
              <a:rPr lang="nl-BE" sz="2800">
                <a:solidFill>
                  <a:srgbClr val="0070C0"/>
                </a:solidFill>
                <a:effectLst/>
              </a:rPr>
              <a:t>leerlinggericht, leerkrachtgericht of teamgericht ingezet wordt.</a:t>
            </a:r>
            <a:endParaRPr lang="nl-NL" sz="2800">
              <a:solidFill>
                <a:srgbClr val="0070C0"/>
              </a:solidFill>
            </a:endParaRPr>
          </a:p>
        </p:txBody>
      </p:sp>
    </p:spTree>
    <p:extLst>
      <p:ext uri="{BB962C8B-B14F-4D97-AF65-F5344CB8AC3E}">
        <p14:creationId xmlns:p14="http://schemas.microsoft.com/office/powerpoint/2010/main" val="240538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4340" y="192607"/>
            <a:ext cx="11323320" cy="1325563"/>
          </a:xfrm>
        </p:spPr>
        <p:txBody>
          <a:bodyPr>
            <a:normAutofit/>
          </a:bodyPr>
          <a:lstStyle/>
          <a:p>
            <a:r>
              <a:rPr lang="nl-BE" sz="4800">
                <a:solidFill>
                  <a:srgbClr val="008D36"/>
                </a:solidFill>
                <a:latin typeface="+mn-lt"/>
                <a:ea typeface="+mn-ea"/>
                <a:cs typeface="+mn-cs"/>
              </a:rPr>
              <a:t>CLB aanwezig bij de LS-vergadering?</a:t>
            </a:r>
          </a:p>
        </p:txBody>
      </p:sp>
      <p:sp>
        <p:nvSpPr>
          <p:cNvPr id="4" name="Tekstvak 3">
            <a:extLst>
              <a:ext uri="{FF2B5EF4-FFF2-40B4-BE49-F238E27FC236}">
                <a16:creationId xmlns:a16="http://schemas.microsoft.com/office/drawing/2014/main" id="{0935FB99-3715-D467-0800-D1D33992C784}"/>
              </a:ext>
            </a:extLst>
          </p:cNvPr>
          <p:cNvSpPr txBox="1"/>
          <p:nvPr/>
        </p:nvSpPr>
        <p:spPr>
          <a:xfrm>
            <a:off x="518421" y="999587"/>
            <a:ext cx="10858500" cy="5234253"/>
          </a:xfrm>
          <a:prstGeom prst="rect">
            <a:avLst/>
          </a:prstGeom>
          <a:noFill/>
        </p:spPr>
        <p:txBody>
          <a:bodyPr wrap="square" lIns="91440" tIns="45720" rIns="91440" bIns="45720" rtlCol="0" anchor="t">
            <a:spAutoFit/>
          </a:bodyPr>
          <a:lstStyle/>
          <a:p>
            <a:pPr marL="10160">
              <a:lnSpc>
                <a:spcPct val="90000"/>
              </a:lnSpc>
              <a:spcAft>
                <a:spcPts val="800"/>
              </a:spcAft>
            </a:pPr>
            <a:endParaRPr lang="nl-BE" sz="3200" b="1">
              <a:solidFill>
                <a:srgbClr val="0070C0"/>
              </a:solidFill>
              <a:cs typeface="Calibri"/>
            </a:endParaRPr>
          </a:p>
          <a:p>
            <a:pPr marL="353060" indent="-342900">
              <a:lnSpc>
                <a:spcPct val="90000"/>
              </a:lnSpc>
              <a:spcAft>
                <a:spcPts val="800"/>
              </a:spcAft>
              <a:buFont typeface="Arial" pitchFamily="2" charset="0"/>
              <a:buChar char="•"/>
            </a:pPr>
            <a:r>
              <a:rPr lang="nl-BE" sz="2800">
                <a:solidFill>
                  <a:srgbClr val="0070C0"/>
                </a:solidFill>
              </a:rPr>
              <a:t>Bij opstart- en afrondingsfase afstemmen of aanwezigheid CLB een meerwaarde is</a:t>
            </a:r>
            <a:endParaRPr lang="nl-BE" sz="2800">
              <a:solidFill>
                <a:srgbClr val="0070C0"/>
              </a:solidFill>
              <a:cs typeface="Calibri"/>
            </a:endParaRPr>
          </a:p>
          <a:p>
            <a:pPr marL="353060" indent="-342900">
              <a:lnSpc>
                <a:spcPct val="90000"/>
              </a:lnSpc>
              <a:spcAft>
                <a:spcPts val="800"/>
              </a:spcAft>
              <a:buFont typeface="Arial" pitchFamily="2" charset="0"/>
              <a:buChar char="•"/>
            </a:pPr>
            <a:r>
              <a:rPr lang="nl-BE" sz="2800">
                <a:solidFill>
                  <a:srgbClr val="0070C0"/>
                </a:solidFill>
              </a:rPr>
              <a:t>Bij vragen rond de onderwijsloopbaan:</a:t>
            </a:r>
            <a:endParaRPr lang="nl-BE" sz="2800">
              <a:solidFill>
                <a:srgbClr val="0070C0"/>
              </a:solidFill>
              <a:cs typeface="Calibri"/>
            </a:endParaRPr>
          </a:p>
          <a:p>
            <a:pPr marL="810260" lvl="1" indent="-342900">
              <a:lnSpc>
                <a:spcPct val="90000"/>
              </a:lnSpc>
              <a:spcAft>
                <a:spcPts val="800"/>
              </a:spcAft>
              <a:buFont typeface="Helvetica" pitchFamily="2" charset="0"/>
              <a:buChar char="⁃"/>
            </a:pPr>
            <a:r>
              <a:rPr lang="nl-BE" sz="2800">
                <a:solidFill>
                  <a:srgbClr val="0070C0"/>
                </a:solidFill>
                <a:cs typeface="Calibri"/>
              </a:rPr>
              <a:t>overgang van basis naar SO</a:t>
            </a:r>
          </a:p>
          <a:p>
            <a:pPr marL="810260" lvl="1" indent="-342900">
              <a:lnSpc>
                <a:spcPct val="90000"/>
              </a:lnSpc>
              <a:spcAft>
                <a:spcPts val="800"/>
              </a:spcAft>
              <a:buFont typeface="Helvetica" pitchFamily="2" charset="0"/>
              <a:buChar char="⁃"/>
            </a:pPr>
            <a:r>
              <a:rPr lang="nl-BE" sz="2800">
                <a:solidFill>
                  <a:srgbClr val="0070C0"/>
                </a:solidFill>
                <a:cs typeface="Calibri"/>
              </a:rPr>
              <a:t>veranderen van studierichting</a:t>
            </a:r>
            <a:endParaRPr lang="nl-BE" sz="2800">
              <a:solidFill>
                <a:srgbClr val="0070C0"/>
              </a:solidFill>
            </a:endParaRPr>
          </a:p>
          <a:p>
            <a:pPr marL="353060" indent="-342900">
              <a:lnSpc>
                <a:spcPct val="90000"/>
              </a:lnSpc>
              <a:spcAft>
                <a:spcPts val="800"/>
              </a:spcAft>
              <a:buFont typeface="Arial" pitchFamily="2" charset="0"/>
              <a:buChar char="•"/>
            </a:pPr>
            <a:r>
              <a:rPr lang="nl-BE" sz="2800">
                <a:solidFill>
                  <a:srgbClr val="0070C0"/>
                </a:solidFill>
              </a:rPr>
              <a:t>Wanneer wordt vastgesteld dat er eventueel een wijziging of opheffing van het verslag nodig is:</a:t>
            </a:r>
            <a:endParaRPr lang="nl-BE" sz="2800">
              <a:solidFill>
                <a:srgbClr val="0070C0"/>
              </a:solidFill>
              <a:cs typeface="Calibri"/>
            </a:endParaRPr>
          </a:p>
          <a:p>
            <a:pPr marL="810260" lvl="1" indent="-342900">
              <a:lnSpc>
                <a:spcPct val="90000"/>
              </a:lnSpc>
              <a:spcAft>
                <a:spcPts val="800"/>
              </a:spcAft>
              <a:buFont typeface="Helvetica" pitchFamily="2" charset="0"/>
              <a:buChar char="⁃"/>
            </a:pPr>
            <a:r>
              <a:rPr lang="nl-BE" sz="2800">
                <a:solidFill>
                  <a:srgbClr val="0070C0"/>
                </a:solidFill>
              </a:rPr>
              <a:t>wijziging type</a:t>
            </a:r>
            <a:endParaRPr lang="nl-BE" sz="2800">
              <a:solidFill>
                <a:srgbClr val="0070C0"/>
              </a:solidFill>
              <a:cs typeface="Calibri"/>
            </a:endParaRPr>
          </a:p>
          <a:p>
            <a:pPr marL="810260" lvl="1" indent="-342900">
              <a:lnSpc>
                <a:spcPct val="90000"/>
              </a:lnSpc>
              <a:spcAft>
                <a:spcPts val="800"/>
              </a:spcAft>
              <a:buFont typeface="Helvetica" pitchFamily="2" charset="0"/>
              <a:buChar char="⁃"/>
            </a:pPr>
            <a:r>
              <a:rPr lang="nl-BE" sz="2800">
                <a:solidFill>
                  <a:srgbClr val="0070C0"/>
                </a:solidFill>
              </a:rPr>
              <a:t>omzetting GC/IAC/OV4</a:t>
            </a:r>
            <a:endParaRPr lang="nl-BE" sz="2800">
              <a:solidFill>
                <a:srgbClr val="0070C0"/>
              </a:solidFill>
              <a:cs typeface="Calibri"/>
            </a:endParaRPr>
          </a:p>
          <a:p>
            <a:pPr marL="353060" indent="-342900">
              <a:lnSpc>
                <a:spcPct val="90000"/>
              </a:lnSpc>
              <a:spcAft>
                <a:spcPts val="800"/>
              </a:spcAft>
              <a:buFont typeface="Arial" pitchFamily="2" charset="0"/>
              <a:buChar char="•"/>
            </a:pPr>
            <a:r>
              <a:rPr lang="nl-BE" sz="2800">
                <a:solidFill>
                  <a:srgbClr val="0070C0"/>
                </a:solidFill>
              </a:rPr>
              <a:t>Als externe partners betrokken moeten worden (draaischijffunctie)</a:t>
            </a:r>
            <a:endParaRPr lang="nl-BE" sz="2800">
              <a:solidFill>
                <a:srgbClr val="0070C0"/>
              </a:solidFill>
              <a:cs typeface="Calibri"/>
            </a:endParaRPr>
          </a:p>
        </p:txBody>
      </p:sp>
    </p:spTree>
    <p:extLst>
      <p:ext uri="{BB962C8B-B14F-4D97-AF65-F5344CB8AC3E}">
        <p14:creationId xmlns:p14="http://schemas.microsoft.com/office/powerpoint/2010/main" val="5959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Gele en blauwe symbolen">
            <a:extLst>
              <a:ext uri="{FF2B5EF4-FFF2-40B4-BE49-F238E27FC236}">
                <a16:creationId xmlns:a16="http://schemas.microsoft.com/office/drawing/2014/main" id="{2DDBC30F-26C5-3CBE-B006-18A80CA5A7D5}"/>
              </a:ext>
            </a:extLst>
          </p:cNvPr>
          <p:cNvPicPr>
            <a:picLocks noChangeAspect="1"/>
          </p:cNvPicPr>
          <p:nvPr/>
        </p:nvPicPr>
        <p:blipFill rotWithShape="1">
          <a:blip r:embed="rId2"/>
          <a:srcRect t="12464" b="14007"/>
          <a:stretch/>
        </p:blipFill>
        <p:spPr>
          <a:xfrm>
            <a:off x="20" y="10"/>
            <a:ext cx="12191980" cy="6857990"/>
          </a:xfrm>
          <a:prstGeom prst="rect">
            <a:avLst/>
          </a:prstGeom>
          <a:noFill/>
        </p:spPr>
      </p:pic>
    </p:spTree>
    <p:extLst>
      <p:ext uri="{BB962C8B-B14F-4D97-AF65-F5344CB8AC3E}">
        <p14:creationId xmlns:p14="http://schemas.microsoft.com/office/powerpoint/2010/main" val="2649267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DDB080D-877F-5D0F-AF9D-F83B7E78A02A}"/>
              </a:ext>
            </a:extLst>
          </p:cNvPr>
          <p:cNvSpPr>
            <a:spLocks noGrp="1"/>
          </p:cNvSpPr>
          <p:nvPr>
            <p:ph type="title"/>
          </p:nvPr>
        </p:nvSpPr>
        <p:spPr/>
        <p:txBody>
          <a:bodyPr/>
          <a:lstStyle/>
          <a:p>
            <a:r>
              <a:rPr lang="nl-BE"/>
              <a:t>Wat veranderde er niet?</a:t>
            </a:r>
          </a:p>
        </p:txBody>
      </p:sp>
      <p:sp>
        <p:nvSpPr>
          <p:cNvPr id="4" name="Tijdelijke aanduiding voor dianummer 3">
            <a:extLst>
              <a:ext uri="{FF2B5EF4-FFF2-40B4-BE49-F238E27FC236}">
                <a16:creationId xmlns:a16="http://schemas.microsoft.com/office/drawing/2014/main" id="{440A4F6D-656C-7404-4542-AD2AE92CCD03}"/>
              </a:ext>
            </a:extLst>
          </p:cNvPr>
          <p:cNvSpPr>
            <a:spLocks noGrp="1"/>
          </p:cNvSpPr>
          <p:nvPr>
            <p:ph type="sldNum" sz="quarter" idx="4294967295"/>
          </p:nvPr>
        </p:nvSpPr>
        <p:spPr>
          <a:xfrm>
            <a:off x="9448800" y="6362700"/>
            <a:ext cx="2743200" cy="365125"/>
          </a:xfrm>
        </p:spPr>
        <p:txBody>
          <a:bodyPr/>
          <a:lstStyle/>
          <a:p>
            <a:fld id="{2691482F-D63A-4DB3-831B-E5DF2FE757FB}" type="slidenum">
              <a:rPr lang="nl-BE" smtClean="0"/>
              <a:pPr/>
              <a:t>6</a:t>
            </a:fld>
            <a:endParaRPr lang="nl-BE"/>
          </a:p>
        </p:txBody>
      </p:sp>
    </p:spTree>
    <p:extLst>
      <p:ext uri="{BB962C8B-B14F-4D97-AF65-F5344CB8AC3E}">
        <p14:creationId xmlns:p14="http://schemas.microsoft.com/office/powerpoint/2010/main" val="3126784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118" y="0"/>
            <a:ext cx="11323320" cy="1325563"/>
          </a:xfrm>
        </p:spPr>
        <p:txBody>
          <a:bodyPr>
            <a:normAutofit/>
          </a:bodyPr>
          <a:lstStyle/>
          <a:p>
            <a:r>
              <a:rPr lang="nl-BE" sz="4800">
                <a:solidFill>
                  <a:srgbClr val="008D36"/>
                </a:solidFill>
                <a:latin typeface="+mn-lt"/>
                <a:ea typeface="+mn-ea"/>
                <a:cs typeface="+mn-cs"/>
              </a:rPr>
              <a:t>Wat veranderde niet? (1)</a:t>
            </a:r>
          </a:p>
        </p:txBody>
      </p:sp>
      <p:sp>
        <p:nvSpPr>
          <p:cNvPr id="3" name="Tijdelijke aanduiding voor inhoud 2"/>
          <p:cNvSpPr>
            <a:spLocks noGrp="1"/>
          </p:cNvSpPr>
          <p:nvPr>
            <p:ph idx="1"/>
          </p:nvPr>
        </p:nvSpPr>
        <p:spPr>
          <a:xfrm>
            <a:off x="515874" y="1147207"/>
            <a:ext cx="11160252" cy="5343129"/>
          </a:xfrm>
        </p:spPr>
        <p:txBody>
          <a:bodyPr vert="horz" wrap="square" lIns="91440" tIns="45720" rIns="91440" bIns="45720" rtlCol="0" anchor="t">
            <a:spAutoFit/>
          </a:bodyPr>
          <a:lstStyle/>
          <a:p>
            <a:pPr marL="342900" lvl="0" indent="-342900">
              <a:lnSpc>
                <a:spcPct val="107000"/>
              </a:lnSpc>
              <a:spcBef>
                <a:spcPts val="0"/>
              </a:spcBef>
              <a:spcAft>
                <a:spcPts val="400"/>
              </a:spcAft>
              <a:buFont typeface="+mj-lt"/>
              <a:buAutoNum type="arabicPeriod"/>
            </a:pPr>
            <a:r>
              <a:rPr lang="nl-BE" sz="2800" kern="100">
                <a:solidFill>
                  <a:srgbClr val="1C70B8"/>
                </a:solidFill>
                <a:effectLst/>
                <a:ea typeface="Calibri" panose="020F0502020204030204" pitchFamily="34" charset="0"/>
                <a:cs typeface="Times New Roman" panose="02020603050405020304" pitchFamily="18" charset="0"/>
              </a:rPr>
              <a:t>De grondwet, waarin staat dat iedere persoon met een handicap RECHT heeft op volledige inclusie in de samenleving, met inbegrip van het recht op REDELIJKE AANPASSINGEN.</a:t>
            </a:r>
            <a:endParaRPr lang="nl-BE" sz="2800" kern="100">
              <a:effectLst/>
              <a:ea typeface="Calibri" panose="020F0502020204030204" pitchFamily="34" charset="0"/>
              <a:cs typeface="Times New Roman" panose="02020603050405020304" pitchFamily="18" charset="0"/>
            </a:endParaRPr>
          </a:p>
          <a:p>
            <a:pPr marL="342900" indent="-342900" algn="just">
              <a:lnSpc>
                <a:spcPct val="121000"/>
              </a:lnSpc>
              <a:spcBef>
                <a:spcPts val="0"/>
              </a:spcBef>
              <a:spcAft>
                <a:spcPts val="400"/>
              </a:spcAft>
              <a:buFont typeface="+mj-lt"/>
              <a:buAutoNum type="arabicPeriod"/>
            </a:pPr>
            <a:r>
              <a:rPr lang="nl-NL" sz="2800" kern="100">
                <a:solidFill>
                  <a:srgbClr val="1C70B8"/>
                </a:solidFill>
                <a:ea typeface="Calibri" panose="020F0502020204030204" pitchFamily="34" charset="0"/>
                <a:cs typeface="Times New Roman" panose="02020603050405020304" pitchFamily="18" charset="0"/>
              </a:rPr>
              <a:t>Gewoon onderwijs als het kan en buitengewoon onderwijs als het nodig is.</a:t>
            </a:r>
            <a:endParaRPr lang="nl-BE" sz="2800" kern="100">
              <a:solidFill>
                <a:srgbClr val="1C70B8"/>
              </a:solidFill>
              <a:ea typeface="Calibri" panose="020F0502020204030204" pitchFamily="34" charset="0"/>
              <a:cs typeface="Times New Roman" panose="02020603050405020304" pitchFamily="18" charset="0"/>
            </a:endParaRPr>
          </a:p>
          <a:p>
            <a:pPr marL="342900" indent="-342900" algn="just">
              <a:lnSpc>
                <a:spcPct val="121000"/>
              </a:lnSpc>
              <a:spcBef>
                <a:spcPts val="0"/>
              </a:spcBef>
              <a:spcAft>
                <a:spcPts val="400"/>
              </a:spcAft>
              <a:buFont typeface="+mj-lt"/>
              <a:buAutoNum type="arabicPeriod"/>
            </a:pPr>
            <a:r>
              <a:rPr lang="nl-BE" sz="2800" kern="100" err="1">
                <a:solidFill>
                  <a:srgbClr val="1C70B8"/>
                </a:solidFill>
                <a:ea typeface="Calibri" panose="020F0502020204030204" pitchFamily="34" charset="0"/>
                <a:cs typeface="Times New Roman"/>
              </a:rPr>
              <a:t>InschrijvingsRECHT</a:t>
            </a:r>
            <a:r>
              <a:rPr lang="nl-BE" sz="2800" kern="100">
                <a:solidFill>
                  <a:srgbClr val="1C70B8"/>
                </a:solidFill>
                <a:ea typeface="Calibri" panose="020F0502020204030204" pitchFamily="34" charset="0"/>
                <a:cs typeface="Times New Roman"/>
              </a:rPr>
              <a:t> wijzigt niet (</a:t>
            </a:r>
            <a:r>
              <a:rPr lang="nl-BE" sz="2800" kern="100" err="1">
                <a:solidFill>
                  <a:srgbClr val="1C70B8"/>
                </a:solidFill>
                <a:ea typeface="Calibri" panose="020F0502020204030204" pitchFamily="34" charset="0"/>
                <a:cs typeface="Times New Roman"/>
              </a:rPr>
              <a:t>cfr</a:t>
            </a:r>
            <a:r>
              <a:rPr lang="nl-BE" sz="2800" kern="100">
                <a:solidFill>
                  <a:srgbClr val="1C70B8"/>
                </a:solidFill>
                <a:ea typeface="Calibri" panose="020F0502020204030204" pitchFamily="34" charset="0"/>
                <a:cs typeface="Times New Roman"/>
              </a:rPr>
              <a:t> ontbindende voorwaarden)</a:t>
            </a:r>
          </a:p>
          <a:p>
            <a:pPr marL="342900" indent="-342900" algn="just">
              <a:lnSpc>
                <a:spcPct val="121000"/>
              </a:lnSpc>
              <a:spcBef>
                <a:spcPts val="0"/>
              </a:spcBef>
              <a:spcAft>
                <a:spcPts val="400"/>
              </a:spcAft>
              <a:buAutoNum type="arabicPeriod"/>
            </a:pPr>
            <a:r>
              <a:rPr lang="nl-BE" sz="2800" kern="100">
                <a:solidFill>
                  <a:srgbClr val="1C70B8"/>
                </a:solidFill>
                <a:ea typeface="Calibri" panose="020F0502020204030204" pitchFamily="34" charset="0"/>
                <a:cs typeface="Times New Roman"/>
              </a:rPr>
              <a:t>GC-verslag kan ook zonder toestemming van ouders (zie later)</a:t>
            </a:r>
          </a:p>
          <a:p>
            <a:pPr marL="342900" indent="-342900" algn="just">
              <a:lnSpc>
                <a:spcPct val="121000"/>
              </a:lnSpc>
              <a:spcBef>
                <a:spcPts val="0"/>
              </a:spcBef>
              <a:spcAft>
                <a:spcPts val="400"/>
              </a:spcAft>
              <a:buAutoNum type="arabicPeriod"/>
            </a:pPr>
            <a:r>
              <a:rPr lang="nl-BE" sz="2800" kern="100">
                <a:solidFill>
                  <a:srgbClr val="1C70B8"/>
                </a:solidFill>
                <a:ea typeface="Calibri" panose="020F0502020204030204" pitchFamily="34" charset="0"/>
                <a:cs typeface="Times New Roman"/>
              </a:rPr>
              <a:t>Onze kernwaarden (deskundigheid, respectvol, gericht op oplossingen en </a:t>
            </a:r>
            <a:r>
              <a:rPr lang="nl-BE" sz="2800" kern="100" err="1">
                <a:solidFill>
                  <a:srgbClr val="1C70B8"/>
                </a:solidFill>
                <a:ea typeface="Calibri" panose="020F0502020204030204" pitchFamily="34" charset="0"/>
                <a:cs typeface="Times New Roman"/>
              </a:rPr>
              <a:t>kansenbevorderend</a:t>
            </a:r>
            <a:r>
              <a:rPr lang="nl-BE" sz="2800" kern="100">
                <a:solidFill>
                  <a:srgbClr val="1C70B8"/>
                </a:solidFill>
                <a:ea typeface="Calibri" panose="020F0502020204030204" pitchFamily="34" charset="0"/>
                <a:cs typeface="Times New Roman"/>
              </a:rPr>
              <a:t>)</a:t>
            </a:r>
            <a:endParaRPr lang="nl-BE" sz="2800">
              <a:solidFill>
                <a:srgbClr val="000000"/>
              </a:solidFill>
              <a:ea typeface="Calibri" panose="020F0502020204030204" pitchFamily="34" charset="0"/>
              <a:cs typeface="Times New Roman"/>
            </a:endParaRPr>
          </a:p>
          <a:p>
            <a:pPr marL="342900" indent="-342900" algn="just">
              <a:lnSpc>
                <a:spcPct val="121000"/>
              </a:lnSpc>
              <a:spcBef>
                <a:spcPts val="0"/>
              </a:spcBef>
              <a:spcAft>
                <a:spcPts val="400"/>
              </a:spcAft>
              <a:buAutoNum type="arabicPeriod"/>
            </a:pPr>
            <a:r>
              <a:rPr lang="nl-BE" sz="2800" kern="100">
                <a:solidFill>
                  <a:srgbClr val="1C70B8"/>
                </a:solidFill>
                <a:ea typeface="Calibri" panose="020F0502020204030204" pitchFamily="34" charset="0"/>
                <a:cs typeface="Times New Roman"/>
              </a:rPr>
              <a:t>Onze </a:t>
            </a:r>
            <a:r>
              <a:rPr lang="nl-BE" sz="2800" b="1" kern="100">
                <a:solidFill>
                  <a:srgbClr val="1C70B8"/>
                </a:solidFill>
                <a:ea typeface="Calibri" panose="020F0502020204030204" pitchFamily="34" charset="0"/>
                <a:cs typeface="Times New Roman"/>
              </a:rPr>
              <a:t>missie</a:t>
            </a:r>
            <a:endParaRPr lang="nl-BE" sz="2800" b="1" kern="100">
              <a:solidFill>
                <a:srgbClr val="000000"/>
              </a:solidFill>
              <a:ea typeface="Calibri" panose="020F0502020204030204" pitchFamily="34" charset="0"/>
              <a:cs typeface="Times New Roman"/>
            </a:endParaRPr>
          </a:p>
        </p:txBody>
      </p:sp>
    </p:spTree>
    <p:extLst>
      <p:ext uri="{BB962C8B-B14F-4D97-AF65-F5344CB8AC3E}">
        <p14:creationId xmlns:p14="http://schemas.microsoft.com/office/powerpoint/2010/main" val="188703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800">
                <a:solidFill>
                  <a:srgbClr val="008D36"/>
                </a:solidFill>
                <a:latin typeface="+mn-lt"/>
                <a:ea typeface="+mn-ea"/>
                <a:cs typeface="+mn-cs"/>
              </a:rPr>
              <a:t>MISSIE CLB</a:t>
            </a:r>
          </a:p>
        </p:txBody>
      </p:sp>
      <p:sp>
        <p:nvSpPr>
          <p:cNvPr id="3" name="Tijdelijke aanduiding voor inhoud 2"/>
          <p:cNvSpPr>
            <a:spLocks noGrp="1"/>
          </p:cNvSpPr>
          <p:nvPr>
            <p:ph idx="1"/>
          </p:nvPr>
        </p:nvSpPr>
        <p:spPr>
          <a:xfrm>
            <a:off x="562356" y="1455817"/>
            <a:ext cx="11323320" cy="4535344"/>
          </a:xfrm>
        </p:spPr>
        <p:txBody>
          <a:bodyPr>
            <a:spAutoFit/>
          </a:bodyPr>
          <a:lstStyle/>
          <a:p>
            <a:pPr marL="342900" lvl="0" indent="-342900">
              <a:lnSpc>
                <a:spcPct val="121000"/>
              </a:lnSpc>
              <a:spcAft>
                <a:spcPts val="800"/>
              </a:spcAft>
              <a:buFont typeface="Wingdings" panose="05000000000000000000" pitchFamily="2" charset="2"/>
              <a:buChar char=""/>
            </a:pPr>
            <a:r>
              <a:rPr lang="nl-BE" sz="3200" kern="100">
                <a:solidFill>
                  <a:srgbClr val="1C70B8"/>
                </a:solidFill>
                <a:effectLst/>
                <a:ea typeface="Calibri" panose="020F0502020204030204" pitchFamily="34" charset="0"/>
                <a:cs typeface="Times New Roman" panose="02020603050405020304" pitchFamily="18" charset="0"/>
              </a:rPr>
              <a:t>wij werken in het belang van het kind/de jongere</a:t>
            </a:r>
            <a:endParaRPr lang="nl-BE" sz="3200" kern="100">
              <a:effectLst/>
              <a:ea typeface="Calibri" panose="020F0502020204030204" pitchFamily="34" charset="0"/>
              <a:cs typeface="Times New Roman" panose="02020603050405020304" pitchFamily="18" charset="0"/>
            </a:endParaRPr>
          </a:p>
          <a:p>
            <a:pPr marL="342900" lvl="0" indent="-342900">
              <a:lnSpc>
                <a:spcPct val="121000"/>
              </a:lnSpc>
              <a:spcAft>
                <a:spcPts val="800"/>
              </a:spcAft>
              <a:buFont typeface="Wingdings" panose="05000000000000000000" pitchFamily="2" charset="2"/>
              <a:buChar char=""/>
            </a:pPr>
            <a:r>
              <a:rPr lang="nl-BE" sz="3200" kern="100">
                <a:solidFill>
                  <a:srgbClr val="1C70B8"/>
                </a:solidFill>
                <a:effectLst/>
                <a:ea typeface="Calibri" panose="020F0502020204030204" pitchFamily="34" charset="0"/>
                <a:cs typeface="Times New Roman" panose="02020603050405020304" pitchFamily="18" charset="0"/>
              </a:rPr>
              <a:t>wij creëren gelijke onderwijskansen voor elke jongere</a:t>
            </a:r>
            <a:endParaRPr lang="nl-BE" sz="3200" kern="100">
              <a:effectLst/>
              <a:ea typeface="Calibri" panose="020F0502020204030204" pitchFamily="34" charset="0"/>
              <a:cs typeface="Times New Roman" panose="02020603050405020304" pitchFamily="18" charset="0"/>
            </a:endParaRPr>
          </a:p>
          <a:p>
            <a:pPr marL="342900" lvl="0" indent="-342900">
              <a:lnSpc>
                <a:spcPct val="121000"/>
              </a:lnSpc>
              <a:spcAft>
                <a:spcPts val="800"/>
              </a:spcAft>
              <a:buFont typeface="Wingdings" panose="05000000000000000000" pitchFamily="2" charset="2"/>
              <a:buChar char=""/>
            </a:pPr>
            <a:r>
              <a:rPr lang="nl-BE" sz="3200" kern="100">
                <a:solidFill>
                  <a:srgbClr val="1C70B8"/>
                </a:solidFill>
                <a:effectLst/>
                <a:ea typeface="Calibri" panose="020F0502020204030204" pitchFamily="34" charset="0"/>
                <a:cs typeface="Times New Roman" panose="02020603050405020304" pitchFamily="18" charset="0"/>
              </a:rPr>
              <a:t>we versterken de maatschappelijke participatie</a:t>
            </a:r>
          </a:p>
          <a:p>
            <a:pPr marL="342900" lvl="0" indent="-342900">
              <a:lnSpc>
                <a:spcPct val="121000"/>
              </a:lnSpc>
              <a:spcAft>
                <a:spcPts val="800"/>
              </a:spcAft>
              <a:buFont typeface="Wingdings" panose="05000000000000000000" pitchFamily="2" charset="2"/>
              <a:buChar char=""/>
            </a:pPr>
            <a:r>
              <a:rPr lang="nl-BE" sz="3200" kern="100">
                <a:solidFill>
                  <a:srgbClr val="1C70B8"/>
                </a:solidFill>
                <a:cs typeface="Times New Roman" panose="02020603050405020304" pitchFamily="18" charset="0"/>
              </a:rPr>
              <a:t>we werken op het kruispunt van onderwijs, welzijn, gezondheid en werk</a:t>
            </a:r>
          </a:p>
          <a:p>
            <a:pPr marL="0" lvl="0" indent="0">
              <a:lnSpc>
                <a:spcPct val="121000"/>
              </a:lnSpc>
              <a:spcAft>
                <a:spcPts val="800"/>
              </a:spcAft>
              <a:buNone/>
            </a:pPr>
            <a:endParaRPr lang="nl-BE" sz="3200" kern="100">
              <a:solidFill>
                <a:srgbClr val="1C70B8"/>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850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118" y="0"/>
            <a:ext cx="11323320" cy="1325563"/>
          </a:xfrm>
        </p:spPr>
        <p:txBody>
          <a:bodyPr>
            <a:normAutofit/>
          </a:bodyPr>
          <a:lstStyle/>
          <a:p>
            <a:r>
              <a:rPr lang="nl-BE" sz="4800">
                <a:solidFill>
                  <a:srgbClr val="008D36"/>
                </a:solidFill>
                <a:latin typeface="+mn-lt"/>
                <a:ea typeface="+mn-ea"/>
                <a:cs typeface="+mn-cs"/>
              </a:rPr>
              <a:t>Wat veranderde er niet? (1)</a:t>
            </a:r>
          </a:p>
        </p:txBody>
      </p:sp>
      <p:sp>
        <p:nvSpPr>
          <p:cNvPr id="3" name="Tijdelijke aanduiding voor inhoud 2"/>
          <p:cNvSpPr>
            <a:spLocks noGrp="1"/>
          </p:cNvSpPr>
          <p:nvPr>
            <p:ph idx="1"/>
          </p:nvPr>
        </p:nvSpPr>
        <p:spPr>
          <a:xfrm>
            <a:off x="515874" y="1147207"/>
            <a:ext cx="11160252" cy="5343129"/>
          </a:xfrm>
        </p:spPr>
        <p:txBody>
          <a:bodyPr vert="horz" wrap="square" lIns="91440" tIns="45720" rIns="91440" bIns="45720" rtlCol="0" anchor="t">
            <a:spAutoFit/>
          </a:bodyPr>
          <a:lstStyle/>
          <a:p>
            <a:pPr marL="342900" lvl="0" indent="-342900">
              <a:lnSpc>
                <a:spcPct val="107000"/>
              </a:lnSpc>
              <a:spcBef>
                <a:spcPts val="0"/>
              </a:spcBef>
              <a:spcAft>
                <a:spcPts val="400"/>
              </a:spcAft>
              <a:buFont typeface="+mj-lt"/>
              <a:buAutoNum type="arabicPeriod"/>
            </a:pPr>
            <a:r>
              <a:rPr lang="nl-BE" sz="2800" kern="100">
                <a:solidFill>
                  <a:srgbClr val="1C70B8"/>
                </a:solidFill>
                <a:effectLst/>
                <a:ea typeface="Calibri" panose="020F0502020204030204" pitchFamily="34" charset="0"/>
                <a:cs typeface="Times New Roman" panose="02020603050405020304" pitchFamily="18" charset="0"/>
              </a:rPr>
              <a:t>De grondwet, waarin staat dat iedere persoon met een handicap RECHT heeft op volledige inclusie in de samenleving, met inbegrip van het recht op REDELIJKE AANPASSINGEN.</a:t>
            </a:r>
            <a:endParaRPr lang="nl-BE" sz="2800" kern="100">
              <a:effectLst/>
              <a:ea typeface="Calibri" panose="020F0502020204030204" pitchFamily="34" charset="0"/>
              <a:cs typeface="Times New Roman" panose="02020603050405020304" pitchFamily="18" charset="0"/>
            </a:endParaRPr>
          </a:p>
          <a:p>
            <a:pPr marL="342900" indent="-342900">
              <a:lnSpc>
                <a:spcPct val="121000"/>
              </a:lnSpc>
              <a:spcBef>
                <a:spcPts val="0"/>
              </a:spcBef>
              <a:spcAft>
                <a:spcPts val="400"/>
              </a:spcAft>
              <a:buFont typeface="+mj-lt"/>
              <a:buAutoNum type="arabicPeriod"/>
            </a:pPr>
            <a:r>
              <a:rPr lang="nl-NL" sz="2800" kern="100">
                <a:solidFill>
                  <a:srgbClr val="1C70B8"/>
                </a:solidFill>
                <a:ea typeface="Calibri" panose="020F0502020204030204" pitchFamily="34" charset="0"/>
                <a:cs typeface="Times New Roman" panose="02020603050405020304" pitchFamily="18" charset="0"/>
              </a:rPr>
              <a:t>Gewoon onderwijs als het kan en buitengewoon onderwijs als het nodig is.</a:t>
            </a:r>
            <a:endParaRPr lang="nl-BE" sz="2800" kern="100">
              <a:solidFill>
                <a:srgbClr val="1C70B8"/>
              </a:solidFill>
              <a:ea typeface="Calibri" panose="020F0502020204030204" pitchFamily="34" charset="0"/>
              <a:cs typeface="Times New Roman" panose="02020603050405020304" pitchFamily="18" charset="0"/>
            </a:endParaRPr>
          </a:p>
          <a:p>
            <a:pPr marL="342900" indent="-342900">
              <a:lnSpc>
                <a:spcPct val="121000"/>
              </a:lnSpc>
              <a:spcBef>
                <a:spcPts val="0"/>
              </a:spcBef>
              <a:spcAft>
                <a:spcPts val="400"/>
              </a:spcAft>
              <a:buFont typeface="+mj-lt"/>
              <a:buAutoNum type="arabicPeriod"/>
            </a:pPr>
            <a:r>
              <a:rPr lang="nl-BE" sz="2800" kern="100" err="1">
                <a:solidFill>
                  <a:srgbClr val="1C70B8"/>
                </a:solidFill>
                <a:ea typeface="Calibri" panose="020F0502020204030204" pitchFamily="34" charset="0"/>
                <a:cs typeface="Times New Roman"/>
              </a:rPr>
              <a:t>InschrijvingsRECHT</a:t>
            </a:r>
            <a:r>
              <a:rPr lang="nl-BE" sz="2800" kern="100">
                <a:solidFill>
                  <a:srgbClr val="1C70B8"/>
                </a:solidFill>
                <a:ea typeface="Calibri" panose="020F0502020204030204" pitchFamily="34" charset="0"/>
                <a:cs typeface="Times New Roman"/>
              </a:rPr>
              <a:t> wijzigt niet (</a:t>
            </a:r>
            <a:r>
              <a:rPr lang="nl-BE" sz="2800" kern="100" err="1">
                <a:solidFill>
                  <a:srgbClr val="1C70B8"/>
                </a:solidFill>
                <a:ea typeface="Calibri" panose="020F0502020204030204" pitchFamily="34" charset="0"/>
                <a:cs typeface="Times New Roman"/>
              </a:rPr>
              <a:t>cfr</a:t>
            </a:r>
            <a:r>
              <a:rPr lang="nl-BE" sz="2800" kern="100">
                <a:solidFill>
                  <a:srgbClr val="1C70B8"/>
                </a:solidFill>
                <a:ea typeface="Calibri" panose="020F0502020204030204" pitchFamily="34" charset="0"/>
                <a:cs typeface="Times New Roman"/>
              </a:rPr>
              <a:t> ontbindende voorwaarden)</a:t>
            </a:r>
          </a:p>
          <a:p>
            <a:pPr marL="342900" indent="-342900">
              <a:lnSpc>
                <a:spcPct val="121000"/>
              </a:lnSpc>
              <a:spcBef>
                <a:spcPts val="0"/>
              </a:spcBef>
              <a:spcAft>
                <a:spcPts val="400"/>
              </a:spcAft>
              <a:buAutoNum type="arabicPeriod"/>
            </a:pPr>
            <a:r>
              <a:rPr lang="nl-BE" sz="2800" kern="100">
                <a:solidFill>
                  <a:srgbClr val="1C70B8"/>
                </a:solidFill>
                <a:ea typeface="Calibri" panose="020F0502020204030204" pitchFamily="34" charset="0"/>
                <a:cs typeface="Times New Roman"/>
              </a:rPr>
              <a:t>GC-verslag kan ook zonder toestemming van ouders (zie later)</a:t>
            </a:r>
          </a:p>
          <a:p>
            <a:pPr marL="342900" indent="-342900">
              <a:lnSpc>
                <a:spcPct val="121000"/>
              </a:lnSpc>
              <a:spcBef>
                <a:spcPts val="0"/>
              </a:spcBef>
              <a:spcAft>
                <a:spcPts val="400"/>
              </a:spcAft>
              <a:buAutoNum type="arabicPeriod"/>
            </a:pPr>
            <a:r>
              <a:rPr lang="nl-BE" sz="2800" kern="100">
                <a:solidFill>
                  <a:srgbClr val="1C70B8"/>
                </a:solidFill>
                <a:ea typeface="Calibri" panose="020F0502020204030204" pitchFamily="34" charset="0"/>
                <a:cs typeface="Times New Roman"/>
              </a:rPr>
              <a:t>Onze kernwaarden (deskundigheid, respectvol, gericht op oplossingen en </a:t>
            </a:r>
            <a:r>
              <a:rPr lang="nl-BE" sz="2800" kern="100" err="1">
                <a:solidFill>
                  <a:srgbClr val="1C70B8"/>
                </a:solidFill>
                <a:ea typeface="Calibri" panose="020F0502020204030204" pitchFamily="34" charset="0"/>
                <a:cs typeface="Times New Roman"/>
              </a:rPr>
              <a:t>kansenbevorderend</a:t>
            </a:r>
            <a:r>
              <a:rPr lang="nl-BE" sz="2800" kern="100">
                <a:solidFill>
                  <a:srgbClr val="1C70B8"/>
                </a:solidFill>
                <a:ea typeface="Calibri" panose="020F0502020204030204" pitchFamily="34" charset="0"/>
                <a:cs typeface="Times New Roman"/>
              </a:rPr>
              <a:t>)</a:t>
            </a:r>
            <a:endParaRPr lang="nl-BE" sz="2800">
              <a:solidFill>
                <a:srgbClr val="000000"/>
              </a:solidFill>
              <a:ea typeface="Calibri" panose="020F0502020204030204" pitchFamily="34" charset="0"/>
              <a:cs typeface="Times New Roman"/>
            </a:endParaRPr>
          </a:p>
          <a:p>
            <a:pPr marL="342900" indent="-342900">
              <a:lnSpc>
                <a:spcPct val="121000"/>
              </a:lnSpc>
              <a:spcBef>
                <a:spcPts val="0"/>
              </a:spcBef>
              <a:spcAft>
                <a:spcPts val="400"/>
              </a:spcAft>
              <a:buAutoNum type="arabicPeriod"/>
            </a:pPr>
            <a:r>
              <a:rPr lang="nl-BE" sz="2800" kern="100">
                <a:solidFill>
                  <a:srgbClr val="1C70B8"/>
                </a:solidFill>
                <a:ea typeface="Calibri" panose="020F0502020204030204" pitchFamily="34" charset="0"/>
                <a:cs typeface="Times New Roman"/>
              </a:rPr>
              <a:t>Onze missie </a:t>
            </a:r>
            <a:r>
              <a:rPr lang="nl-BE" sz="2800" b="1" kern="100">
                <a:solidFill>
                  <a:srgbClr val="1C70B8"/>
                </a:solidFill>
                <a:ea typeface="Calibri" panose="020F0502020204030204" pitchFamily="34" charset="0"/>
                <a:cs typeface="Times New Roman"/>
              </a:rPr>
              <a:t>en visie</a:t>
            </a:r>
            <a:endParaRPr lang="nl-BE" sz="2800" b="1" kern="100">
              <a:solidFill>
                <a:srgbClr val="000000"/>
              </a:solidFill>
              <a:ea typeface="Calibri" panose="020F0502020204030204" pitchFamily="34" charset="0"/>
              <a:cs typeface="Times New Roman"/>
            </a:endParaRPr>
          </a:p>
        </p:txBody>
      </p:sp>
    </p:spTree>
    <p:extLst>
      <p:ext uri="{BB962C8B-B14F-4D97-AF65-F5344CB8AC3E}">
        <p14:creationId xmlns:p14="http://schemas.microsoft.com/office/powerpoint/2010/main" val="381249455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VrijCLB-paginanr-groterlettertype" id="{ECD4A4E5-23F4-4016-9B7E-31515F09EDB4}" vid="{8E78B320-1145-46EB-9F40-8F8E96711FE5}"/>
    </a:ext>
  </a:extLst>
</a:theme>
</file>

<file path=ppt/theme/theme2.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7064336-f478-48e8-906c-8132a204dac2" xsi:nil="true"/>
    <lcf76f155ced4ddcb4097134ff3c332f xmlns="2c439f1a-a96d-4041-9b7e-03556a9e332b">
      <Terms xmlns="http://schemas.microsoft.com/office/infopath/2007/PartnerControls"/>
    </lcf76f155ced4ddcb4097134ff3c332f>
    <SharedWithUsers xmlns="27064336-f478-48e8-906c-8132a204dac2">
      <UserInfo>
        <DisplayName>Inge Vogelaers</DisplayName>
        <AccountId>98</AccountId>
        <AccountType/>
      </UserInfo>
      <UserInfo>
        <DisplayName>Patricia Rober</DisplayName>
        <AccountId>104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2BE91395575C8428CACFF545096554B" ma:contentTypeVersion="16" ma:contentTypeDescription="Een nieuw document maken." ma:contentTypeScope="" ma:versionID="9d2e939426d9d7731ce0fdbacdbd93f7">
  <xsd:schema xmlns:xsd="http://www.w3.org/2001/XMLSchema" xmlns:xs="http://www.w3.org/2001/XMLSchema" xmlns:p="http://schemas.microsoft.com/office/2006/metadata/properties" xmlns:ns2="2c439f1a-a96d-4041-9b7e-03556a9e332b" xmlns:ns3="27064336-f478-48e8-906c-8132a204dac2" targetNamespace="http://schemas.microsoft.com/office/2006/metadata/properties" ma:root="true" ma:fieldsID="e85418abfe0a21fef93a4e26eeaceb54" ns2:_="" ns3:_="">
    <xsd:import namespace="2c439f1a-a96d-4041-9b7e-03556a9e332b"/>
    <xsd:import namespace="27064336-f478-48e8-906c-8132a204dac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39f1a-a96d-4041-9b7e-03556a9e33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aeb6dce3-980b-4ba1-847b-a475654fcda3"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064336-f478-48e8-906c-8132a204dac2"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db340c98-1538-48f9-9d3c-d3c474b1413c}" ma:internalName="TaxCatchAll" ma:showField="CatchAllData" ma:web="27064336-f478-48e8-906c-8132a204da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6BE98B-851D-4943-B09D-C8F7674F8EAD}">
  <ds:schemaRefs>
    <ds:schemaRef ds:uri="http://schemas.microsoft.com/sharepoint/v3/contenttype/forms"/>
  </ds:schemaRefs>
</ds:datastoreItem>
</file>

<file path=customXml/itemProps2.xml><?xml version="1.0" encoding="utf-8"?>
<ds:datastoreItem xmlns:ds="http://schemas.openxmlformats.org/officeDocument/2006/customXml" ds:itemID="{9A096AC3-D66A-4449-A2C6-170716C7B488}">
  <ds:schemaRef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27064336-f478-48e8-906c-8132a204dac2"/>
    <ds:schemaRef ds:uri="http://schemas.microsoft.com/office/2006/metadata/properties"/>
    <ds:schemaRef ds:uri="http://purl.org/dc/elements/1.1/"/>
    <ds:schemaRef ds:uri="2c439f1a-a96d-4041-9b7e-03556a9e332b"/>
    <ds:schemaRef ds:uri="http://www.w3.org/XML/1998/namespace"/>
    <ds:schemaRef ds:uri="http://purl.org/dc/dcmitype/"/>
  </ds:schemaRefs>
</ds:datastoreItem>
</file>

<file path=customXml/itemProps3.xml><?xml version="1.0" encoding="utf-8"?>
<ds:datastoreItem xmlns:ds="http://schemas.openxmlformats.org/officeDocument/2006/customXml" ds:itemID="{3B661420-C3A8-4A96-BBE5-14E1BC10B0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439f1a-a96d-4041-9b7e-03556a9e332b"/>
    <ds:schemaRef ds:uri="27064336-f478-48e8-906c-8132a204da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Ppt_VrijCLB-paginanr-groterlettertype (5)</Template>
  <TotalTime>10</TotalTime>
  <Words>4146</Words>
  <Application>Microsoft Office PowerPoint</Application>
  <PresentationFormat>Breedbeeld</PresentationFormat>
  <Paragraphs>447</Paragraphs>
  <Slides>51</Slides>
  <Notes>33</Notes>
  <HiddenSlides>0</HiddenSlides>
  <MMClips>0</MMClips>
  <ScaleCrop>false</ScaleCrop>
  <HeadingPairs>
    <vt:vector size="6" baseType="variant">
      <vt:variant>
        <vt:lpstr>Gebruikte lettertypen</vt:lpstr>
      </vt:variant>
      <vt:variant>
        <vt:i4>11</vt:i4>
      </vt:variant>
      <vt:variant>
        <vt:lpstr>Thema</vt:lpstr>
      </vt:variant>
      <vt:variant>
        <vt:i4>2</vt:i4>
      </vt:variant>
      <vt:variant>
        <vt:lpstr>Diatitels</vt:lpstr>
      </vt:variant>
      <vt:variant>
        <vt:i4>51</vt:i4>
      </vt:variant>
    </vt:vector>
  </HeadingPairs>
  <TitlesOfParts>
    <vt:vector size="64" baseType="lpstr">
      <vt:lpstr>Arial</vt:lpstr>
      <vt:lpstr>Calibri</vt:lpstr>
      <vt:lpstr>Calibri Light</vt:lpstr>
      <vt:lpstr>Flanders Art Sans</vt:lpstr>
      <vt:lpstr>Flanders Art Sans Bold</vt:lpstr>
      <vt:lpstr>FlandersArtSans-Bold</vt:lpstr>
      <vt:lpstr>FlandersArtSans-Regular</vt:lpstr>
      <vt:lpstr>Helvetica</vt:lpstr>
      <vt:lpstr>Open Sans</vt:lpstr>
      <vt:lpstr>Trebuchet MS</vt:lpstr>
      <vt:lpstr>Wingdings</vt:lpstr>
      <vt:lpstr>Kantoorthema</vt:lpstr>
      <vt:lpstr>Vlaanmse Overheid: AgO</vt:lpstr>
      <vt:lpstr>Leersteundecreet</vt:lpstr>
      <vt:lpstr>Leersteun =  een brug bouwen terwijl we erover lopen</vt:lpstr>
      <vt:lpstr>Inhoud</vt:lpstr>
      <vt:lpstr>Het leersteundecreet</vt:lpstr>
      <vt:lpstr>Leersteundecreet (art.6)</vt:lpstr>
      <vt:lpstr>Wat veranderde er niet?</vt:lpstr>
      <vt:lpstr>Wat veranderde niet? (1)</vt:lpstr>
      <vt:lpstr>MISSIE CLB</vt:lpstr>
      <vt:lpstr>Wat veranderde er niet? (1)</vt:lpstr>
      <vt:lpstr>VISIE CLB</vt:lpstr>
      <vt:lpstr>Wat verandert er niet? (2)</vt:lpstr>
      <vt:lpstr>Wat veranderde wel?</vt:lpstr>
      <vt:lpstr>Wat veranderde WEL? </vt:lpstr>
      <vt:lpstr>Wat veranderde WEL? </vt:lpstr>
      <vt:lpstr>Wat veranderde WEL? </vt:lpstr>
      <vt:lpstr>Wat veranderde WEL? </vt:lpstr>
      <vt:lpstr>Wat veranderde WEL? </vt:lpstr>
      <vt:lpstr>Wat verandert er WEL? </vt:lpstr>
      <vt:lpstr>Wat veranderde er WEL? </vt:lpstr>
      <vt:lpstr>PowerPoint-presentatie</vt:lpstr>
      <vt:lpstr>Werking CLB ikv leersteun</vt:lpstr>
      <vt:lpstr>PowerPoint-presentatie</vt:lpstr>
      <vt:lpstr>PowerPoint-presentatie</vt:lpstr>
      <vt:lpstr>Fase 0: Signaalfunctie</vt:lpstr>
      <vt:lpstr>PowerPoint-presentatie</vt:lpstr>
      <vt:lpstr>PowerPoint-presentatie</vt:lpstr>
      <vt:lpstr>PowerPoint-presentatie</vt:lpstr>
      <vt:lpstr>PowerPoint-presentatie</vt:lpstr>
      <vt:lpstr>PowerPoint-presentatie</vt:lpstr>
      <vt:lpstr>Handelingsgericht advies i.k.v. leersteun PRINCIPES om HG(D)-advies kwaliteitsvol in te zetten</vt:lpstr>
      <vt:lpstr>Voorwaarden opstart leersteun</vt:lpstr>
      <vt:lpstr>Handelingsgericht advies i.k.v. leersteun Voorwaarden voor het GC-verslag</vt:lpstr>
      <vt:lpstr>Handelingsgericht advies i.k.v. leersteun Voorwaarden voor het OV4 of IAC-verslag</vt:lpstr>
      <vt:lpstr>Ronde tafel</vt:lpstr>
      <vt:lpstr>ONDERWIJS- EN OPVOEDINGSBEHOEFTEN VAN DE LEERLING </vt:lpstr>
      <vt:lpstr>ONDERSTEUNINGSBEHOEFTEN VAN LEERKRACHT/SCHOOLTEAM </vt:lpstr>
      <vt:lpstr>Leervraag</vt:lpstr>
      <vt:lpstr>Hulpvragen vs leervragen </vt:lpstr>
      <vt:lpstr>PowerPoint-presentatie</vt:lpstr>
      <vt:lpstr>Voorbeelden </vt:lpstr>
      <vt:lpstr>Inhoud GC-verslag</vt:lpstr>
      <vt:lpstr>PRINCIPES GC-verslag</vt:lpstr>
      <vt:lpstr>INHOUD GC-verslag </vt:lpstr>
      <vt:lpstr>INHOUD GC-verslag </vt:lpstr>
      <vt:lpstr>INHOUD GC-verslag </vt:lpstr>
      <vt:lpstr>INHOUD GC-verslag </vt:lpstr>
      <vt:lpstr>KWALITEITSCHECK CLB voor een GC-verslag</vt:lpstr>
      <vt:lpstr>PowerPoint-presentatie</vt:lpstr>
      <vt:lpstr>Rol van het CLB na opstart leersteun</vt:lpstr>
      <vt:lpstr>CLB aanwezig bij de LS-vergadering?</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gerda.serbruyns@gmail.com</dc:creator>
  <cp:lastModifiedBy>Patricia Rober</cp:lastModifiedBy>
  <cp:revision>4</cp:revision>
  <cp:lastPrinted>2022-05-30T06:18:24Z</cp:lastPrinted>
  <dcterms:created xsi:type="dcterms:W3CDTF">2021-09-14T07:40:10Z</dcterms:created>
  <dcterms:modified xsi:type="dcterms:W3CDTF">2023-11-17T07:22:20Z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0x01010032BE91395575C8428CACFF545096554B</vt:lpwstr>
  </property>
</Properties>
</file>